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3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4.xml" ContentType="application/vnd.openxmlformats-officedocument.theme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5.xml" ContentType="application/vnd.openxmlformats-officedocument.theme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theme/theme6.xml" ContentType="application/vnd.openxmlformats-officedocument.theme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7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4"/>
    <p:sldMasterId id="2147483954" r:id="rId5"/>
    <p:sldMasterId id="2147483980" r:id="rId6"/>
    <p:sldMasterId id="2147484059" r:id="rId7"/>
    <p:sldMasterId id="2147484066" r:id="rId8"/>
    <p:sldMasterId id="2147484124" r:id="rId9"/>
    <p:sldMasterId id="2147484151" r:id="rId10"/>
    <p:sldMasterId id="2147484179" r:id="rId11"/>
  </p:sldMasterIdLst>
  <p:notesMasterIdLst>
    <p:notesMasterId r:id="rId19"/>
  </p:notesMasterIdLst>
  <p:sldIdLst>
    <p:sldId id="1074" r:id="rId12"/>
    <p:sldId id="1068" r:id="rId13"/>
    <p:sldId id="1079" r:id="rId14"/>
    <p:sldId id="1080" r:id="rId15"/>
    <p:sldId id="1077" r:id="rId16"/>
    <p:sldId id="1082" r:id="rId17"/>
    <p:sldId id="1081" r:id="rId18"/>
  </p:sldIdLst>
  <p:sldSz cx="9144000" cy="5143500" type="screen16x9"/>
  <p:notesSz cx="6742113" cy="9872663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C896F6B-2B8D-273A-5DF1-C6574E5CEC74}" name="Lina Karlsson" initials="LK" userId="S::lina.karlsson@addnodegroup.com::e921bb5c-2345-43fe-a135-2ef0c0b5be9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B842"/>
    <a:srgbClr val="3EB1C8"/>
    <a:srgbClr val="4199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06" autoAdjust="0"/>
  </p:normalViewPr>
  <p:slideViewPr>
    <p:cSldViewPr snapToGrid="0">
      <p:cViewPr varScale="1">
        <p:scale>
          <a:sx n="142" d="100"/>
          <a:sy n="142" d="100"/>
        </p:scale>
        <p:origin x="660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tableStyles" Target="tableStyles.xml"/><Relationship Id="rId10" Type="http://schemas.openxmlformats.org/officeDocument/2006/relationships/slideMaster" Target="slideMasters/slideMaster7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3" cy="493633"/>
          </a:xfrm>
          <a:prstGeom prst="rect">
            <a:avLst/>
          </a:prstGeom>
        </p:spPr>
        <p:txBody>
          <a:bodyPr vert="horz" lIns="90681" tIns="45341" rIns="90681" bIns="45341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8970" y="0"/>
            <a:ext cx="2921583" cy="493633"/>
          </a:xfrm>
          <a:prstGeom prst="rect">
            <a:avLst/>
          </a:prstGeom>
        </p:spPr>
        <p:txBody>
          <a:bodyPr vert="horz" lIns="90681" tIns="45341" rIns="90681" bIns="45341" rtlCol="0"/>
          <a:lstStyle>
            <a:lvl1pPr algn="r">
              <a:defRPr sz="1200"/>
            </a:lvl1pPr>
          </a:lstStyle>
          <a:p>
            <a:fld id="{78FA2F35-78AD-40FC-9FDE-60605900FFD3}" type="datetimeFigureOut">
              <a:rPr lang="sv-SE" smtClean="0"/>
              <a:pPr/>
              <a:t>2022-08-23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2550" y="741363"/>
            <a:ext cx="6577013" cy="37004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681" tIns="45341" rIns="90681" bIns="45341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4212" y="4689516"/>
            <a:ext cx="5393690" cy="4442698"/>
          </a:xfrm>
          <a:prstGeom prst="rect">
            <a:avLst/>
          </a:prstGeom>
        </p:spPr>
        <p:txBody>
          <a:bodyPr vert="horz" lIns="90681" tIns="45341" rIns="90681" bIns="4534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21583" cy="493633"/>
          </a:xfrm>
          <a:prstGeom prst="rect">
            <a:avLst/>
          </a:prstGeom>
        </p:spPr>
        <p:txBody>
          <a:bodyPr vert="horz" lIns="90681" tIns="45341" rIns="90681" bIns="45341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8970" y="9377317"/>
            <a:ext cx="2921583" cy="493633"/>
          </a:xfrm>
          <a:prstGeom prst="rect">
            <a:avLst/>
          </a:prstGeom>
        </p:spPr>
        <p:txBody>
          <a:bodyPr vert="horz" lIns="90681" tIns="45341" rIns="90681" bIns="45341" rtlCol="0" anchor="b"/>
          <a:lstStyle>
            <a:lvl1pPr algn="r">
              <a:defRPr sz="1200"/>
            </a:lvl1pPr>
          </a:lstStyle>
          <a:p>
            <a:fld id="{F1B35C4F-8A04-40FD-97DA-7CE097FB09A4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86571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760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9319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611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0185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9865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528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1400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6" y="843561"/>
            <a:ext cx="8264855" cy="369153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241283" indent="-241283"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67" dirty="0" smtClean="0"/>
            </a:lvl4pPr>
            <a:lvl5pPr>
              <a:buClr>
                <a:schemeClr val="tx2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13804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  <a:solidFill>
            <a:schemeClr val="bg1"/>
          </a:solidFill>
        </p:spPr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3342D5-2F0C-F44B-B6F5-983C48BD27C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868660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180AF2-3273-AA47-8437-A3901D12971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8489479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70" y="843570"/>
            <a:ext cx="4025091" cy="1781861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8" y="2690895"/>
            <a:ext cx="4025535" cy="18247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88E884-292E-0D4C-9618-B98A4DDADFD0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911498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5" y="411510"/>
            <a:ext cx="2591825" cy="144016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6D5DE2-F7EF-6443-A10F-69998947085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168106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8" y="483530"/>
            <a:ext cx="8264855" cy="3960431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2400" dirty="0" smtClean="0"/>
            </a:lvl1pPr>
            <a:lvl2pPr>
              <a:buClr>
                <a:srgbClr val="3EB1C8"/>
              </a:buClr>
              <a:defRPr lang="en-US" sz="2133" dirty="0" smtClean="0"/>
            </a:lvl2pPr>
            <a:lvl3pPr>
              <a:buClr>
                <a:srgbClr val="3EB1C8"/>
              </a:buClr>
              <a:defRPr lang="en-US" sz="1867" dirty="0" smtClean="0"/>
            </a:lvl3pPr>
            <a:lvl4pPr>
              <a:buClr>
                <a:srgbClr val="3EB1C8"/>
              </a:buClr>
              <a:defRPr lang="en-US" sz="1467" dirty="0" smtClean="0"/>
            </a:lvl4pPr>
            <a:lvl5pPr>
              <a:buClr>
                <a:srgbClr val="3EB1C8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0885FF-09F6-3E49-A9E1-7052076CAEE8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267982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9634AEF9-2982-104C-8A32-4F1DF89D7A11}"/>
              </a:ext>
            </a:extLst>
          </p:cNvPr>
          <p:cNvSpPr/>
          <p:nvPr userDrawn="1"/>
        </p:nvSpPr>
        <p:spPr>
          <a:xfrm>
            <a:off x="676820" y="1416719"/>
            <a:ext cx="2093631" cy="2093495"/>
          </a:xfrm>
          <a:prstGeom prst="ellipse">
            <a:avLst/>
          </a:prstGeom>
          <a:solidFill>
            <a:srgbClr val="01B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67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F1847D-6D33-C449-A74D-8F363BFE8324}"/>
              </a:ext>
            </a:extLst>
          </p:cNvPr>
          <p:cNvSpPr txBox="1"/>
          <p:nvPr userDrawn="1"/>
        </p:nvSpPr>
        <p:spPr>
          <a:xfrm>
            <a:off x="1190476" y="1551678"/>
            <a:ext cx="1066318" cy="1823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125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0F0427-1CEF-4041-A6D3-AEB9D54A7E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0689" y="1661745"/>
            <a:ext cx="5405413" cy="17658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625" b="0" i="0">
                <a:latin typeface="Gotham Book" pitchFamily="2" charset="0"/>
                <a:cs typeface="Gotham Book" pitchFamily="2" charset="0"/>
              </a:defRPr>
            </a:lvl1pPr>
            <a:lvl2pPr marL="171450" indent="0">
              <a:buNone/>
              <a:defRPr b="0" i="0">
                <a:latin typeface="Gotham Light" pitchFamily="2" charset="0"/>
                <a:cs typeface="Gotham Light" pitchFamily="2" charset="0"/>
              </a:defRPr>
            </a:lvl2pPr>
            <a:lvl3pPr marL="342900" indent="0">
              <a:buNone/>
              <a:defRPr b="0" i="0">
                <a:latin typeface="Gotham Light" pitchFamily="2" charset="0"/>
                <a:cs typeface="Gotham Light" pitchFamily="2" charset="0"/>
              </a:defRPr>
            </a:lvl3pPr>
            <a:lvl4pPr marL="514350" indent="0">
              <a:buNone/>
              <a:defRPr b="0" i="0">
                <a:latin typeface="Gotham Light" pitchFamily="2" charset="0"/>
                <a:cs typeface="Gotham Light" pitchFamily="2" charset="0"/>
              </a:defRPr>
            </a:lvl4pPr>
            <a:lvl5pPr marL="685800" indent="0">
              <a:buNone/>
              <a:defRPr b="0" i="0">
                <a:latin typeface="Gotham Light" pitchFamily="2" charset="0"/>
                <a:cs typeface="Gotham Light" pitchFamily="2" charset="0"/>
              </a:defRPr>
            </a:lvl5pPr>
          </a:lstStyle>
          <a:p>
            <a:pPr marL="0" marR="0" lvl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sv-SE"/>
              <a:t>Här kan t ex ett citat, ett budskap eller en fråga skrivas med ett frågetecken eller utropstecken till vänster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26B102-53A4-7443-8F51-373CDBC316A4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913115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9634AEF9-2982-104C-8A32-4F1DF89D7A11}"/>
              </a:ext>
            </a:extLst>
          </p:cNvPr>
          <p:cNvSpPr/>
          <p:nvPr userDrawn="1"/>
        </p:nvSpPr>
        <p:spPr>
          <a:xfrm>
            <a:off x="676820" y="1416719"/>
            <a:ext cx="2093631" cy="2093495"/>
          </a:xfrm>
          <a:prstGeom prst="ellipse">
            <a:avLst/>
          </a:prstGeom>
          <a:solidFill>
            <a:srgbClr val="01B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67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F1847D-6D33-C449-A74D-8F363BFE8324}"/>
              </a:ext>
            </a:extLst>
          </p:cNvPr>
          <p:cNvSpPr txBox="1"/>
          <p:nvPr userDrawn="1"/>
        </p:nvSpPr>
        <p:spPr>
          <a:xfrm>
            <a:off x="1390851" y="1522380"/>
            <a:ext cx="665567" cy="1823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125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Gotham Bold" pitchFamily="2" charset="0"/>
              </a:rPr>
              <a:t>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0F0427-1CEF-4041-A6D3-AEB9D54A7E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0689" y="1661745"/>
            <a:ext cx="5405413" cy="17658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625" b="0" i="0">
                <a:latin typeface="Gotham Book" pitchFamily="2" charset="0"/>
                <a:cs typeface="Gotham Book" pitchFamily="2" charset="0"/>
              </a:defRPr>
            </a:lvl1pPr>
            <a:lvl2pPr marL="171450" indent="0">
              <a:buNone/>
              <a:defRPr b="0" i="0">
                <a:latin typeface="Gotham Light" pitchFamily="2" charset="0"/>
                <a:cs typeface="Gotham Light" pitchFamily="2" charset="0"/>
              </a:defRPr>
            </a:lvl2pPr>
            <a:lvl3pPr marL="342900" indent="0">
              <a:buNone/>
              <a:defRPr b="0" i="0">
                <a:latin typeface="Gotham Light" pitchFamily="2" charset="0"/>
                <a:cs typeface="Gotham Light" pitchFamily="2" charset="0"/>
              </a:defRPr>
            </a:lvl3pPr>
            <a:lvl4pPr marL="514350" indent="0">
              <a:buNone/>
              <a:defRPr b="0" i="0">
                <a:latin typeface="Gotham Light" pitchFamily="2" charset="0"/>
                <a:cs typeface="Gotham Light" pitchFamily="2" charset="0"/>
              </a:defRPr>
            </a:lvl4pPr>
            <a:lvl5pPr marL="685800" indent="0">
              <a:buNone/>
              <a:defRPr b="0" i="0">
                <a:latin typeface="Gotham Light" pitchFamily="2" charset="0"/>
                <a:cs typeface="Gotham Light" pitchFamily="2" charset="0"/>
              </a:defRPr>
            </a:lvl5pPr>
          </a:lstStyle>
          <a:p>
            <a:pPr marL="0" marR="0" lvl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sv-SE"/>
              <a:t>”Här kan t ex ett citat, ett budskap eller en fråga skrivas med ett frågetecken eller utropstecken till vänster”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1A9745-4AC9-2D4E-8552-7C788B932E13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31379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2">
            <a:extLst>
              <a:ext uri="{FF2B5EF4-FFF2-40B4-BE49-F238E27FC236}">
                <a16:creationId xmlns:a16="http://schemas.microsoft.com/office/drawing/2014/main" id="{8626AC0B-1E9E-644D-B569-13A4EC5971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8292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7004" y="2372997"/>
            <a:ext cx="820891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Autofit/>
          </a:bodyPr>
          <a:lstStyle>
            <a:lvl1pPr algn="ctr">
              <a:defRPr lang="en-US" sz="4400" b="1" kern="1200" dirty="0" smtClean="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758481-A39E-9B4E-899B-075EABDD3B1D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591769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9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marL="0" marR="0" lvl="0" indent="0" algn="l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6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8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marL="0" marR="0" lvl="0" indent="0" algn="l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6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9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marL="0" marR="0" lvl="0" indent="0" algn="l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6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5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marL="0" marR="0" lvl="0" indent="0" algn="l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6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7993" tIns="45719" rIns="91438" bIns="45719" anchor="ctr" anchorCtr="0"/>
          <a:lstStyle>
            <a:lvl1pPr>
              <a:buNone/>
              <a:defRPr sz="2133">
                <a:solidFill>
                  <a:schemeClr val="bg1"/>
                </a:solidFill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9" y="196081"/>
            <a:ext cx="2016621" cy="575469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22" y="4227936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algn="r">
              <a:buNone/>
              <a:defRPr sz="1600" i="1">
                <a:solidFill>
                  <a:schemeClr val="bg1"/>
                </a:solidFill>
              </a:defRPr>
            </a:lvl1pPr>
            <a:lvl2pPr>
              <a:buNone/>
              <a:defRPr sz="1600"/>
            </a:lvl2pPr>
            <a:lvl3pPr>
              <a:buNone/>
              <a:defRPr sz="1600"/>
            </a:lvl3pPr>
            <a:lvl4pPr>
              <a:buNone/>
              <a:defRPr sz="1600"/>
            </a:lvl4pPr>
            <a:lvl5pPr>
              <a:buNone/>
              <a:defRPr sz="16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1"/>
            <a:ext cx="2302668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4" y="237601"/>
            <a:ext cx="1534583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86A9A8-2E91-B545-A6B7-FCF5D8D2EC3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62869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70689E-D940-FE4E-8390-9ED94CC4A0B8}"/>
              </a:ext>
            </a:extLst>
          </p:cNvPr>
          <p:cNvSpPr/>
          <p:nvPr userDrawn="1"/>
        </p:nvSpPr>
        <p:spPr>
          <a:xfrm>
            <a:off x="152400" y="15240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8406100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108173" y="0"/>
            <a:ext cx="3035829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108171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197" y="2643758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24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3075807"/>
            <a:ext cx="8351837" cy="1603294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867" dirty="0" smtClean="0"/>
            </a:lvl1pPr>
            <a:lvl2pPr>
              <a:defRPr lang="en-US" sz="1867" dirty="0" smtClean="0"/>
            </a:lvl2pPr>
            <a:lvl3pPr>
              <a:defRPr lang="en-US" sz="1867" dirty="0" smtClean="0"/>
            </a:lvl3pPr>
            <a:lvl4pPr>
              <a:defRPr lang="en-US" sz="1600" dirty="0" smtClean="0"/>
            </a:lvl4pPr>
            <a:lvl5pPr>
              <a:defRPr lang="sv-SE" sz="16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8C3315-6F5A-394F-A452-01D65475DE3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556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30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1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algn="ctr" defTabSz="1219110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30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3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algn="ctr" defTabSz="1219110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algn="ctr" defTabSz="1219110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3" y="2715767"/>
            <a:ext cx="2784309" cy="49244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1219110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4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12BCB3-CC71-4548-A4C9-8927511924EB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70023693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531" y="1125056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779663"/>
            <a:ext cx="41400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867" dirty="0" smtClean="0"/>
            </a:lvl1pPr>
            <a:lvl2pPr>
              <a:defRPr lang="en-US" sz="1600" dirty="0" smtClean="0"/>
            </a:lvl2pPr>
            <a:lvl3pPr>
              <a:defRPr lang="en-US" sz="1600" dirty="0" smtClean="0"/>
            </a:lvl3pPr>
            <a:lvl4pPr>
              <a:defRPr lang="en-US" sz="1600" dirty="0" smtClean="0"/>
            </a:lvl4pPr>
            <a:lvl5pPr>
              <a:defRPr lang="sv-SE" sz="16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779663"/>
            <a:ext cx="41364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sz="1867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CF588A-65C3-CF49-8E5B-42E6D82B0DB4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164903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17" tIns="60959" rIns="121917" bIns="6095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C844BC-C18B-7543-85A7-D548300CFA5D}"/>
              </a:ext>
            </a:extLst>
          </p:cNvPr>
          <p:cNvSpPr/>
          <p:nvPr userDrawn="1"/>
        </p:nvSpPr>
        <p:spPr>
          <a:xfrm>
            <a:off x="0" y="-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058620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B513C9-AE65-F543-9DC2-AE80AC33CFC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839994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">
    <p:bg>
      <p:bgPr>
        <a:solidFill>
          <a:srgbClr val="3EB1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title" hasCustomPrompt="1"/>
          </p:nvPr>
        </p:nvSpPr>
        <p:spPr>
          <a:xfrm>
            <a:off x="413560" y="458676"/>
            <a:ext cx="5915025" cy="74562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sv-SE" sz="2700">
                <a:solidFill>
                  <a:schemeClr val="bg1"/>
                </a:solidFill>
                <a:latin typeface="Gotham Medium" panose="02000604030000020004" pitchFamily="50" charset="0"/>
              </a:rPr>
              <a:t>Klicka här för att lägga till text</a:t>
            </a:r>
          </a:p>
        </p:txBody>
      </p:sp>
      <p:grpSp>
        <p:nvGrpSpPr>
          <p:cNvPr id="6" name="Grupp 5"/>
          <p:cNvGrpSpPr/>
          <p:nvPr userDrawn="1"/>
        </p:nvGrpSpPr>
        <p:grpSpPr>
          <a:xfrm>
            <a:off x="63493" y="1996951"/>
            <a:ext cx="9025592" cy="1247891"/>
            <a:chOff x="94181" y="2662601"/>
            <a:chExt cx="12034123" cy="1663854"/>
          </a:xfrm>
        </p:grpSpPr>
        <p:pic>
          <p:nvPicPr>
            <p:cNvPr id="7" name="Bild 6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3618641" y="2662601"/>
              <a:ext cx="1535866" cy="1663854"/>
            </a:xfrm>
            <a:prstGeom prst="rect">
              <a:avLst/>
            </a:prstGeom>
          </p:spPr>
        </p:pic>
        <p:pic>
          <p:nvPicPr>
            <p:cNvPr id="8" name="Bild 7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83015" y="2662601"/>
              <a:ext cx="1535866" cy="1663854"/>
            </a:xfrm>
            <a:prstGeom prst="rect">
              <a:avLst/>
            </a:prstGeom>
          </p:spPr>
        </p:pic>
        <p:pic>
          <p:nvPicPr>
            <p:cNvPr id="9" name="Bild 8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900828" y="2662601"/>
              <a:ext cx="1535866" cy="1663854"/>
            </a:xfrm>
            <a:prstGeom prst="rect">
              <a:avLst/>
            </a:prstGeom>
          </p:spPr>
        </p:pic>
        <p:pic>
          <p:nvPicPr>
            <p:cNvPr id="10" name="Bild 9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5336454" y="2662601"/>
              <a:ext cx="1535866" cy="1663854"/>
            </a:xfrm>
            <a:prstGeom prst="rect">
              <a:avLst/>
            </a:prstGeom>
          </p:spPr>
        </p:pic>
        <p:pic>
          <p:nvPicPr>
            <p:cNvPr id="11" name="Bild 10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7054267" y="2662601"/>
              <a:ext cx="1535866" cy="1663854"/>
            </a:xfrm>
            <a:prstGeom prst="rect">
              <a:avLst/>
            </a:prstGeom>
          </p:spPr>
        </p:pic>
        <p:pic>
          <p:nvPicPr>
            <p:cNvPr id="12" name="Bild 11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8772080" y="2662601"/>
              <a:ext cx="1535866" cy="1663854"/>
            </a:xfrm>
            <a:prstGeom prst="rect">
              <a:avLst/>
            </a:prstGeom>
          </p:spPr>
        </p:pic>
        <p:pic>
          <p:nvPicPr>
            <p:cNvPr id="13" name="Bild 12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0489893" y="2662601"/>
              <a:ext cx="1535866" cy="1663854"/>
            </a:xfrm>
            <a:prstGeom prst="rect">
              <a:avLst/>
            </a:prstGeom>
          </p:spPr>
        </p:pic>
        <p:sp>
          <p:nvSpPr>
            <p:cNvPr id="14" name="textruta 13"/>
            <p:cNvSpPr txBox="1"/>
            <p:nvPr/>
          </p:nvSpPr>
          <p:spPr>
            <a:xfrm>
              <a:off x="8669760" y="3274577"/>
              <a:ext cx="1718039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Logistik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lösningar</a:t>
              </a:r>
            </a:p>
          </p:txBody>
        </p:sp>
        <p:sp>
          <p:nvSpPr>
            <p:cNvPr id="15" name="textruta 14"/>
            <p:cNvSpPr txBox="1"/>
            <p:nvPr/>
          </p:nvSpPr>
          <p:spPr>
            <a:xfrm>
              <a:off x="10410267" y="3336131"/>
              <a:ext cx="1718037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9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Ärendehantering för bygg och miljö</a:t>
              </a:r>
            </a:p>
          </p:txBody>
        </p:sp>
        <p:sp>
          <p:nvSpPr>
            <p:cNvPr id="16" name="textruta 15"/>
            <p:cNvSpPr txBox="1"/>
            <p:nvPr/>
          </p:nvSpPr>
          <p:spPr>
            <a:xfrm>
              <a:off x="6974640" y="3174767"/>
              <a:ext cx="172465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IT-stöd för tekniska förvaltningar</a:t>
              </a:r>
            </a:p>
          </p:txBody>
        </p:sp>
        <p:sp>
          <p:nvSpPr>
            <p:cNvPr id="17" name="textruta 16"/>
            <p:cNvSpPr txBox="1"/>
            <p:nvPr/>
          </p:nvSpPr>
          <p:spPr>
            <a:xfrm>
              <a:off x="1817240" y="3363733"/>
              <a:ext cx="1694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Geografisk IT</a:t>
              </a:r>
            </a:p>
          </p:txBody>
        </p:sp>
        <p:sp>
          <p:nvSpPr>
            <p:cNvPr id="18" name="textruta 17"/>
            <p:cNvSpPr txBox="1"/>
            <p:nvPr/>
          </p:nvSpPr>
          <p:spPr>
            <a:xfrm>
              <a:off x="3543658" y="3309015"/>
              <a:ext cx="1720149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Transport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planering</a:t>
              </a:r>
            </a:p>
          </p:txBody>
        </p:sp>
        <p:sp>
          <p:nvSpPr>
            <p:cNvPr id="19" name="textruta 18"/>
            <p:cNvSpPr txBox="1"/>
            <p:nvPr/>
          </p:nvSpPr>
          <p:spPr>
            <a:xfrm>
              <a:off x="5234134" y="3309015"/>
              <a:ext cx="1729160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9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IT-lösningar för brandförsvaret</a:t>
              </a:r>
            </a:p>
          </p:txBody>
        </p:sp>
        <p:sp>
          <p:nvSpPr>
            <p:cNvPr id="20" name="textruta 19"/>
            <p:cNvSpPr txBox="1"/>
            <p:nvPr/>
          </p:nvSpPr>
          <p:spPr>
            <a:xfrm>
              <a:off x="94181" y="3263823"/>
              <a:ext cx="1713533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Det digitala rummet</a:t>
              </a:r>
            </a:p>
          </p:txBody>
        </p:sp>
      </p:grpSp>
      <p:pic>
        <p:nvPicPr>
          <p:cNvPr id="21" name="Bild 20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7679213" y="4618409"/>
            <a:ext cx="1085850" cy="28575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45B70A1-CBE7-8F44-9C90-43403CAEFA7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48192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6" y="843561"/>
            <a:ext cx="8264855" cy="369153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180962" indent="-180962"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56215188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8" y="1336158"/>
            <a:ext cx="8264855" cy="3198937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4" y="832093"/>
            <a:ext cx="8263827" cy="450050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="1" i="1">
                <a:solidFill>
                  <a:schemeClr val="tx2"/>
                </a:solidFill>
              </a:defRPr>
            </a:lvl1pPr>
            <a:lvl2pPr marL="257156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93727654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9144000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960489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" y="0"/>
            <a:ext cx="6108171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6108173" y="0"/>
            <a:ext cx="3035829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44543836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6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6" y="2715769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7" y="843561"/>
            <a:ext cx="5288524" cy="3691534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6600530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11" y="843559"/>
            <a:ext cx="5360535" cy="369152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7"/>
            <a:ext cx="2832311" cy="36195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957395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6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3996" rIns="179996" bIns="143996" anchor="ctr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1"/>
            <a:ext cx="2843808" cy="177966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206FAE-835C-5640-ACC7-9D9EC37ACA0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84373886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3" y="1203600"/>
            <a:ext cx="2784309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="1" i="1" baseline="0">
                <a:solidFill>
                  <a:schemeClr val="tx2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4" y="1264147"/>
            <a:ext cx="5280587" cy="3269813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5316800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32" y="843558"/>
            <a:ext cx="4035431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0741341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40"/>
            <a:ext cx="41400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40"/>
            <a:ext cx="41364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lang="sv-SE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164043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6"/>
            <a:ext cx="5712632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26774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4" y="1210124"/>
            <a:ext cx="2516187" cy="332422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71996" indent="-107991">
              <a:lnSpc>
                <a:spcPct val="100000"/>
              </a:lnSpc>
              <a:buClr>
                <a:srgbClr val="3EB1C8"/>
              </a:buClr>
              <a:defRPr sz="1000"/>
            </a:lvl1pPr>
            <a:lvl2pPr marL="179987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2pPr>
            <a:lvl3pPr marL="251982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3pPr>
            <a:lvl4pPr marL="323976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4pPr>
            <a:lvl5pPr marL="395970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15646769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t">
            <a:normAutofit/>
          </a:bodyPr>
          <a:lstStyle>
            <a:lvl1pPr algn="l">
              <a:defRPr lang="sv-SE" sz="20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43912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7" y="1175654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7" y="1762014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7" y="2680116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7" y="3598218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7" y="2093755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7" y="3019377"/>
            <a:ext cx="5389925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6" y="915568"/>
            <a:ext cx="2544127" cy="352839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4" y="3937665"/>
            <a:ext cx="5393689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5791215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0" y="3579862"/>
            <a:ext cx="9144000" cy="1563638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215995" rIns="91438" bIns="45719">
            <a:normAutofit/>
          </a:bodyPr>
          <a:lstStyle>
            <a:lvl1pPr marL="625430" indent="-17620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09747131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30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1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30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3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3" y="2715766"/>
            <a:ext cx="2784309" cy="36933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4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92037160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6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3996" rIns="179996" bIns="143996" anchor="ctr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1"/>
            <a:ext cx="2843808" cy="177966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1000787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8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300192" cy="35078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79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8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1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3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29212960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841880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8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300192" cy="35078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79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8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1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3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1F3634-4F93-C14C-8727-DC81FFA422C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23861813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80752243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70" y="843570"/>
            <a:ext cx="4025091" cy="1781861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8" y="2690895"/>
            <a:ext cx="4025535" cy="18247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513041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5" y="411510"/>
            <a:ext cx="2591825" cy="144016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25356769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8" y="483530"/>
            <a:ext cx="8264855" cy="3960431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800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00" dirty="0" smtClean="0"/>
            </a:lvl3pPr>
            <a:lvl4pPr>
              <a:buClr>
                <a:srgbClr val="3EB1C8"/>
              </a:buClr>
              <a:defRPr lang="en-US" sz="1100" dirty="0" smtClean="0"/>
            </a:lvl4pPr>
            <a:lvl5pPr>
              <a:buClr>
                <a:srgbClr val="3EB1C8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45051619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09053854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5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7993" tIns="45719" rIns="91438" bIns="45719" anchor="ctr" anchorCtr="0"/>
          <a:lstStyle>
            <a:lvl1pPr>
              <a:buNone/>
              <a:defRPr sz="16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9" y="196081"/>
            <a:ext cx="2016621" cy="575469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22" y="4227936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algn="r">
              <a:buNone/>
              <a:defRPr sz="1200" i="1">
                <a:solidFill>
                  <a:schemeClr val="bg1"/>
                </a:solidFill>
              </a:defRPr>
            </a:lvl1pPr>
            <a:lvl2pPr>
              <a:buNone/>
              <a:defRPr sz="1200"/>
            </a:lvl2pPr>
            <a:lvl3pPr>
              <a:buNone/>
              <a:defRPr sz="1200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1"/>
            <a:ext cx="2302668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4" y="237601"/>
            <a:ext cx="1534583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</p:spTree>
    <p:extLst>
      <p:ext uri="{BB962C8B-B14F-4D97-AF65-F5344CB8AC3E}">
        <p14:creationId xmlns:p14="http://schemas.microsoft.com/office/powerpoint/2010/main" val="543690766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15933155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108173" y="0"/>
            <a:ext cx="3035829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108171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197" y="2643758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3075807"/>
            <a:ext cx="8351837" cy="1603294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64246168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531" y="1125056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779663"/>
            <a:ext cx="41400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200" dirty="0" smtClean="0"/>
            </a:lvl2pPr>
            <a:lvl3pPr>
              <a:defRPr lang="en-US" sz="12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779663"/>
            <a:ext cx="41364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8573108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26245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213F30-2E3F-A04D-A8B9-5DA1C8BC4577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91121654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6" y="843561"/>
            <a:ext cx="8264855" cy="369153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180962" indent="-180962"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79186764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8" y="1336158"/>
            <a:ext cx="8264855" cy="3198937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4" y="832093"/>
            <a:ext cx="8263827" cy="450050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="1" i="1">
                <a:solidFill>
                  <a:schemeClr val="tx2"/>
                </a:solidFill>
              </a:defRPr>
            </a:lvl1pPr>
            <a:lvl2pPr marL="257156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255076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9144000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1010369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" y="0"/>
            <a:ext cx="6108171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6108173" y="0"/>
            <a:ext cx="3035829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507730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6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6" y="2715769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7" y="843561"/>
            <a:ext cx="5288524" cy="3691534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0884863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11" y="843559"/>
            <a:ext cx="5360535" cy="369152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7"/>
            <a:ext cx="2832311" cy="36195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60495906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3" y="1203600"/>
            <a:ext cx="2784309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="1" i="1" baseline="0">
                <a:solidFill>
                  <a:schemeClr val="tx2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4" y="1264147"/>
            <a:ext cx="5280587" cy="3269813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5625411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32" y="843558"/>
            <a:ext cx="4035431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29998461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40"/>
            <a:ext cx="41400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40"/>
            <a:ext cx="41364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lang="sv-SE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704420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6"/>
            <a:ext cx="5712632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26774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4" y="1210124"/>
            <a:ext cx="2516187" cy="332422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71996" indent="-107991">
              <a:lnSpc>
                <a:spcPct val="100000"/>
              </a:lnSpc>
              <a:buClr>
                <a:srgbClr val="3EB1C8"/>
              </a:buClr>
              <a:defRPr sz="1000"/>
            </a:lvl1pPr>
            <a:lvl2pPr marL="179987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2pPr>
            <a:lvl3pPr marL="251982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3pPr>
            <a:lvl4pPr marL="323976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4pPr>
            <a:lvl5pPr marL="395970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43124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180AF2-3273-AA47-8437-A3901D12971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16657298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t">
            <a:normAutofit/>
          </a:bodyPr>
          <a:lstStyle>
            <a:lvl1pPr algn="l">
              <a:defRPr lang="sv-SE" sz="20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43912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7" y="1175654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7" y="1762014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7" y="2680116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7" y="3598218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7" y="2093755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7" y="3019377"/>
            <a:ext cx="5389925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6" y="915568"/>
            <a:ext cx="2544127" cy="352839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4" y="3937665"/>
            <a:ext cx="5393689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1036746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0" y="3579862"/>
            <a:ext cx="9144000" cy="1563638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215995" rIns="91438" bIns="45719">
            <a:normAutofit/>
          </a:bodyPr>
          <a:lstStyle>
            <a:lvl1pPr marL="625430" indent="-17620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591647104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30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1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30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3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3" y="2715766"/>
            <a:ext cx="2784309" cy="36933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4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2649290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6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3996" rIns="179996" bIns="143996" anchor="ctr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1"/>
            <a:ext cx="2843808" cy="177966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86611898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8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300192" cy="35078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79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8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1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3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32365791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1955743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93194440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70" y="843570"/>
            <a:ext cx="4025091" cy="1781861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8" y="2690895"/>
            <a:ext cx="4025535" cy="18247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54723059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5" y="411510"/>
            <a:ext cx="2591825" cy="144016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77790316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8" y="483530"/>
            <a:ext cx="8264855" cy="3960431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800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00" dirty="0" smtClean="0"/>
            </a:lvl3pPr>
            <a:lvl4pPr>
              <a:buClr>
                <a:srgbClr val="3EB1C8"/>
              </a:buClr>
              <a:defRPr lang="en-US" sz="1100" dirty="0" smtClean="0"/>
            </a:lvl4pPr>
            <a:lvl5pPr>
              <a:buClr>
                <a:srgbClr val="3EB1C8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411842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70" y="843570"/>
            <a:ext cx="4025091" cy="1781861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8" y="2690895"/>
            <a:ext cx="4025535" cy="18247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88E884-292E-0D4C-9618-B98A4DDADFD0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46061219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52729809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5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7993" tIns="45719" rIns="91438" bIns="45719" anchor="ctr" anchorCtr="0"/>
          <a:lstStyle>
            <a:lvl1pPr>
              <a:buNone/>
              <a:defRPr sz="16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9" y="196081"/>
            <a:ext cx="2016621" cy="575469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22" y="4227936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algn="r">
              <a:buNone/>
              <a:defRPr sz="1200" i="1">
                <a:solidFill>
                  <a:schemeClr val="bg1"/>
                </a:solidFill>
              </a:defRPr>
            </a:lvl1pPr>
            <a:lvl2pPr>
              <a:buNone/>
              <a:defRPr sz="1200"/>
            </a:lvl2pPr>
            <a:lvl3pPr>
              <a:buNone/>
              <a:defRPr sz="1200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1"/>
            <a:ext cx="2302668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4" y="237601"/>
            <a:ext cx="1534583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</p:spTree>
    <p:extLst>
      <p:ext uri="{BB962C8B-B14F-4D97-AF65-F5344CB8AC3E}">
        <p14:creationId xmlns:p14="http://schemas.microsoft.com/office/powerpoint/2010/main" val="950718384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74645234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108173" y="0"/>
            <a:ext cx="3035829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108171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197" y="2643758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3075807"/>
            <a:ext cx="8351837" cy="1603294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48910066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531" y="1125056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779663"/>
            <a:ext cx="41400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200" dirty="0" smtClean="0"/>
            </a:lvl2pPr>
            <a:lvl3pPr>
              <a:defRPr lang="en-US" sz="12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779663"/>
            <a:ext cx="41364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4529192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6990185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164502299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tshållare för innehåll 4">
            <a:extLst>
              <a:ext uri="{FF2B5EF4-FFF2-40B4-BE49-F238E27FC236}">
                <a16:creationId xmlns:a16="http://schemas.microsoft.com/office/drawing/2014/main" id="{A9FBE2E3-19E6-2A42-974D-82D0EE070F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9513" y="195486"/>
            <a:ext cx="8784976" cy="475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665833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1A2BB41A-1586-1D40-9EDA-98ABD4A8C7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1" y="195487"/>
            <a:ext cx="8757332" cy="4752529"/>
          </a:xfrm>
          <a:prstGeom prst="rect">
            <a:avLst/>
          </a:prstGeom>
        </p:spPr>
      </p:pic>
      <p:pic>
        <p:nvPicPr>
          <p:cNvPr id="6" name="Bildobjekt 5">
            <a:extLst>
              <a:ext uri="{FF2B5EF4-FFF2-40B4-BE49-F238E27FC236}">
                <a16:creationId xmlns:a16="http://schemas.microsoft.com/office/drawing/2014/main" id="{1378DA20-6546-704F-87FB-AE48CC96E6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18214" y="4668749"/>
            <a:ext cx="1758243" cy="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289175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tshållare för innehåll 5">
            <a:extLst>
              <a:ext uri="{FF2B5EF4-FFF2-40B4-BE49-F238E27FC236}">
                <a16:creationId xmlns:a16="http://schemas.microsoft.com/office/drawing/2014/main" id="{69D8421A-4BEE-7642-8116-3DFA1AE998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9513" y="195486"/>
            <a:ext cx="8784976" cy="4752528"/>
          </a:xfrm>
          <a:prstGeom prst="rect">
            <a:avLst/>
          </a:prstGeom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01C9B23F-7386-2B41-9E1C-AFE84C2964E3}"/>
              </a:ext>
            </a:extLst>
          </p:cNvPr>
          <p:cNvSpPr txBox="1"/>
          <p:nvPr userDrawn="1"/>
        </p:nvSpPr>
        <p:spPr>
          <a:xfrm>
            <a:off x="875550" y="555527"/>
            <a:ext cx="734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800" b="1" i="0" u="none" strike="noStrike" kern="1200" cap="none" spc="18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ld" pitchFamily="2" charset="0"/>
                <a:ea typeface="+mn-ea"/>
                <a:cs typeface="Gotham Bold" pitchFamily="2" charset="0"/>
              </a:rPr>
              <a:t>AGENDA</a:t>
            </a: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CC5BB93A-15D2-7C4F-8A5A-E95D325A0458}"/>
              </a:ext>
            </a:extLst>
          </p:cNvPr>
          <p:cNvSpPr txBox="1"/>
          <p:nvPr userDrawn="1"/>
        </p:nvSpPr>
        <p:spPr>
          <a:xfrm>
            <a:off x="1223121" y="1323164"/>
            <a:ext cx="7920880" cy="2729396"/>
          </a:xfrm>
          <a:prstGeom prst="rect">
            <a:avLst/>
          </a:prstGeom>
          <a:noFill/>
        </p:spPr>
        <p:txBody>
          <a:bodyPr wrap="square" tIns="36000" rtlCol="0" anchor="t">
            <a:spAutoFit/>
          </a:bodyPr>
          <a:lstStyle/>
          <a:p>
            <a:pPr marL="342892" marR="0" lvl="0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Addnode Group</a:t>
            </a:r>
          </a:p>
          <a:p>
            <a:pPr marL="342892" marR="0" lvl="0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Q1 2019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Summary</a:t>
            </a: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Book" pitchFamily="2" charset="0"/>
              <a:ea typeface="+mn-ea"/>
              <a:cs typeface="Gotham Book" pitchFamily="2" charset="0"/>
            </a:endParaRP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Significant</a:t>
            </a: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events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Divisions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Financial</a:t>
            </a: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position</a:t>
            </a:r>
          </a:p>
          <a:p>
            <a:pPr marL="342892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Shareholders</a:t>
            </a: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and </a:t>
            </a: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share</a:t>
            </a:r>
            <a:endParaRPr kumimoji="0" lang="sv-SE" sz="2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Book" pitchFamily="2" charset="0"/>
              <a:ea typeface="+mn-ea"/>
              <a:cs typeface="Gotham Book" pitchFamily="2" charset="0"/>
            </a:endParaRPr>
          </a:p>
          <a:p>
            <a:pPr marL="342892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Trends and </a:t>
            </a: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Addnode</a:t>
            </a: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Group as investment</a:t>
            </a:r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521FA2CA-856C-8943-964B-5B3A92761D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18214" y="4668749"/>
            <a:ext cx="1758243" cy="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1343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5" y="411510"/>
            <a:ext cx="2591825" cy="144016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6D5DE2-F7EF-6443-A10F-69998947085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5541464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ymetri white: 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5606" y="483518"/>
            <a:ext cx="8363272" cy="9181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lvl1pPr algn="l">
              <a:defRPr lang="sv-SE"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6" y="1491631"/>
            <a:ext cx="8351837" cy="318746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6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4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a-DK"/>
              <a:t>Klik for at redigere i master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sv-SE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3169" y="4737084"/>
            <a:ext cx="370384" cy="273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sv-SE" sz="80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D478B7-7258-47A7-94BF-EC85A49743C6}" type="slidenum">
              <a:rPr kumimoji="0" lang="sv-SE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sv-SE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804338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5589994B-1B62-1A46-89DF-15C117CBF9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297" y="4803999"/>
            <a:ext cx="1440160" cy="110851"/>
          </a:xfrm>
          <a:prstGeom prst="rect">
            <a:avLst/>
          </a:prstGeom>
        </p:spPr>
      </p:pic>
      <p:sp>
        <p:nvSpPr>
          <p:cNvPr id="5" name="Rektangel 4">
            <a:extLst>
              <a:ext uri="{FF2B5EF4-FFF2-40B4-BE49-F238E27FC236}">
                <a16:creationId xmlns:a16="http://schemas.microsoft.com/office/drawing/2014/main" id="{BCD3DD3B-9EE6-8646-903A-F7E34EC7243A}"/>
              </a:ext>
            </a:extLst>
          </p:cNvPr>
          <p:cNvSpPr/>
          <p:nvPr userDrawn="1"/>
        </p:nvSpPr>
        <p:spPr>
          <a:xfrm>
            <a:off x="0" y="-8914"/>
            <a:ext cx="9144000" cy="132393"/>
          </a:xfrm>
          <a:prstGeom prst="rect">
            <a:avLst/>
          </a:prstGeom>
          <a:solidFill>
            <a:srgbClr val="00B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90167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8" y="483530"/>
            <a:ext cx="8264855" cy="3960431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2400" dirty="0" smtClean="0"/>
            </a:lvl1pPr>
            <a:lvl2pPr>
              <a:buClr>
                <a:srgbClr val="3EB1C8"/>
              </a:buClr>
              <a:defRPr lang="en-US" sz="2133" dirty="0" smtClean="0"/>
            </a:lvl2pPr>
            <a:lvl3pPr>
              <a:buClr>
                <a:srgbClr val="3EB1C8"/>
              </a:buClr>
              <a:defRPr lang="en-US" sz="1867" dirty="0" smtClean="0"/>
            </a:lvl3pPr>
            <a:lvl4pPr>
              <a:buClr>
                <a:srgbClr val="3EB1C8"/>
              </a:buClr>
              <a:defRPr lang="en-US" sz="1467" dirty="0" smtClean="0"/>
            </a:lvl4pPr>
            <a:lvl5pPr>
              <a:buClr>
                <a:srgbClr val="3EB1C8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0885FF-09F6-3E49-A9E1-7052076CAEE8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584510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9634AEF9-2982-104C-8A32-4F1DF89D7A11}"/>
              </a:ext>
            </a:extLst>
          </p:cNvPr>
          <p:cNvSpPr/>
          <p:nvPr userDrawn="1"/>
        </p:nvSpPr>
        <p:spPr>
          <a:xfrm>
            <a:off x="676820" y="1416719"/>
            <a:ext cx="2093631" cy="2093495"/>
          </a:xfrm>
          <a:prstGeom prst="ellipse">
            <a:avLst/>
          </a:prstGeom>
          <a:solidFill>
            <a:srgbClr val="01B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675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F1847D-6D33-C449-A74D-8F363BFE8324}"/>
              </a:ext>
            </a:extLst>
          </p:cNvPr>
          <p:cNvSpPr txBox="1"/>
          <p:nvPr userDrawn="1"/>
        </p:nvSpPr>
        <p:spPr>
          <a:xfrm>
            <a:off x="1190476" y="1551678"/>
            <a:ext cx="1066318" cy="1823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25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0F0427-1CEF-4041-A6D3-AEB9D54A7E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0689" y="1661745"/>
            <a:ext cx="5405413" cy="17658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625" b="0" i="0">
                <a:latin typeface="Gotham Book" pitchFamily="2" charset="0"/>
                <a:cs typeface="Gotham Book" pitchFamily="2" charset="0"/>
              </a:defRPr>
            </a:lvl1pPr>
            <a:lvl2pPr marL="171450" indent="0">
              <a:buNone/>
              <a:defRPr b="0" i="0">
                <a:latin typeface="Gotham Light" pitchFamily="2" charset="0"/>
                <a:cs typeface="Gotham Light" pitchFamily="2" charset="0"/>
              </a:defRPr>
            </a:lvl2pPr>
            <a:lvl3pPr marL="342900" indent="0">
              <a:buNone/>
              <a:defRPr b="0" i="0">
                <a:latin typeface="Gotham Light" pitchFamily="2" charset="0"/>
                <a:cs typeface="Gotham Light" pitchFamily="2" charset="0"/>
              </a:defRPr>
            </a:lvl3pPr>
            <a:lvl4pPr marL="514350" indent="0">
              <a:buNone/>
              <a:defRPr b="0" i="0">
                <a:latin typeface="Gotham Light" pitchFamily="2" charset="0"/>
                <a:cs typeface="Gotham Light" pitchFamily="2" charset="0"/>
              </a:defRPr>
            </a:lvl4pPr>
            <a:lvl5pPr marL="685800" indent="0">
              <a:buNone/>
              <a:defRPr b="0" i="0">
                <a:latin typeface="Gotham Light" pitchFamily="2" charset="0"/>
                <a:cs typeface="Gotham Light" pitchFamily="2" charset="0"/>
              </a:defRPr>
            </a:lvl5pPr>
          </a:lstStyle>
          <a:p>
            <a:pPr marL="0" marR="0" lvl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sv-SE"/>
              <a:t>Här kan t ex ett citat, ett budskap eller en fråga skrivas med ett frågetecken eller utropstecken till vänster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26B102-53A4-7443-8F51-373CDBC316A4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94221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8" y="1336158"/>
            <a:ext cx="8264855" cy="3198937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67" dirty="0" smtClean="0"/>
            </a:lvl4pPr>
            <a:lvl5pPr>
              <a:buClr>
                <a:schemeClr val="tx2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4" y="832093"/>
            <a:ext cx="8263827" cy="450050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133" b="1" i="1">
                <a:solidFill>
                  <a:schemeClr val="tx2"/>
                </a:solidFill>
              </a:defRPr>
            </a:lvl1pPr>
            <a:lvl2pPr marL="342874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063159-A92C-0B45-A1C4-41365363C03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751750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9634AEF9-2982-104C-8A32-4F1DF89D7A11}"/>
              </a:ext>
            </a:extLst>
          </p:cNvPr>
          <p:cNvSpPr/>
          <p:nvPr userDrawn="1"/>
        </p:nvSpPr>
        <p:spPr>
          <a:xfrm>
            <a:off x="676820" y="1416719"/>
            <a:ext cx="2093631" cy="2093495"/>
          </a:xfrm>
          <a:prstGeom prst="ellipse">
            <a:avLst/>
          </a:prstGeom>
          <a:solidFill>
            <a:srgbClr val="01B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675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F1847D-6D33-C449-A74D-8F363BFE8324}"/>
              </a:ext>
            </a:extLst>
          </p:cNvPr>
          <p:cNvSpPr txBox="1"/>
          <p:nvPr userDrawn="1"/>
        </p:nvSpPr>
        <p:spPr>
          <a:xfrm>
            <a:off x="1390851" y="1522380"/>
            <a:ext cx="665567" cy="1823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11250" b="1" i="0">
                <a:solidFill>
                  <a:schemeClr val="bg1"/>
                </a:solidFill>
                <a:latin typeface="+mj-lt"/>
                <a:cs typeface="Gotham Bold" pitchFamily="2" charset="0"/>
              </a:rPr>
              <a:t>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0F0427-1CEF-4041-A6D3-AEB9D54A7E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0689" y="1661745"/>
            <a:ext cx="5405413" cy="17658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625" b="0" i="0">
                <a:latin typeface="Gotham Book" pitchFamily="2" charset="0"/>
                <a:cs typeface="Gotham Book" pitchFamily="2" charset="0"/>
              </a:defRPr>
            </a:lvl1pPr>
            <a:lvl2pPr marL="171450" indent="0">
              <a:buNone/>
              <a:defRPr b="0" i="0">
                <a:latin typeface="Gotham Light" pitchFamily="2" charset="0"/>
                <a:cs typeface="Gotham Light" pitchFamily="2" charset="0"/>
              </a:defRPr>
            </a:lvl2pPr>
            <a:lvl3pPr marL="342900" indent="0">
              <a:buNone/>
              <a:defRPr b="0" i="0">
                <a:latin typeface="Gotham Light" pitchFamily="2" charset="0"/>
                <a:cs typeface="Gotham Light" pitchFamily="2" charset="0"/>
              </a:defRPr>
            </a:lvl3pPr>
            <a:lvl4pPr marL="514350" indent="0">
              <a:buNone/>
              <a:defRPr b="0" i="0">
                <a:latin typeface="Gotham Light" pitchFamily="2" charset="0"/>
                <a:cs typeface="Gotham Light" pitchFamily="2" charset="0"/>
              </a:defRPr>
            </a:lvl4pPr>
            <a:lvl5pPr marL="685800" indent="0">
              <a:buNone/>
              <a:defRPr b="0" i="0">
                <a:latin typeface="Gotham Light" pitchFamily="2" charset="0"/>
                <a:cs typeface="Gotham Light" pitchFamily="2" charset="0"/>
              </a:defRPr>
            </a:lvl5pPr>
          </a:lstStyle>
          <a:p>
            <a:pPr marL="0" marR="0" lvl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sv-SE"/>
              <a:t>”Här kan t ex ett citat, ett budskap eller en fråga skrivas med ett frågetecken eller utropstecken till vänster”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1A9745-4AC9-2D4E-8552-7C788B932E13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86244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2">
            <a:extLst>
              <a:ext uri="{FF2B5EF4-FFF2-40B4-BE49-F238E27FC236}">
                <a16:creationId xmlns:a16="http://schemas.microsoft.com/office/drawing/2014/main" id="{8626AC0B-1E9E-644D-B569-13A4EC5971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8292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7004" y="2372997"/>
            <a:ext cx="820891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Autofit/>
          </a:bodyPr>
          <a:lstStyle>
            <a:lvl1pPr algn="ctr">
              <a:defRPr lang="en-US" sz="4400" b="1" kern="1200" dirty="0" smtClean="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758481-A39E-9B4E-899B-075EABDD3B1D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455034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9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1219110"/>
            <a:r>
              <a:rPr lang="sv-SE" sz="1600" b="1">
                <a:solidFill>
                  <a:srgbClr val="3EB1C8"/>
                </a:solidFill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8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1219110"/>
            <a:r>
              <a:rPr lang="sv-SE" sz="1600" b="1">
                <a:solidFill>
                  <a:srgbClr val="3EB1C8"/>
                </a:solidFill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9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1219110"/>
            <a:r>
              <a:rPr lang="sv-SE" sz="1600" b="1">
                <a:solidFill>
                  <a:srgbClr val="3EB1C8"/>
                </a:solidFill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5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1219110"/>
            <a:r>
              <a:rPr lang="sv-SE" sz="1600" b="1">
                <a:solidFill>
                  <a:srgbClr val="3EB1C8"/>
                </a:solidFill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7993" tIns="45719" rIns="91438" bIns="45719" anchor="ctr" anchorCtr="0"/>
          <a:lstStyle>
            <a:lvl1pPr>
              <a:buNone/>
              <a:defRPr sz="2133">
                <a:solidFill>
                  <a:schemeClr val="bg1"/>
                </a:solidFill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9" y="196081"/>
            <a:ext cx="2016621" cy="575469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22" y="4227936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algn="r">
              <a:buNone/>
              <a:defRPr sz="1600" i="1">
                <a:solidFill>
                  <a:schemeClr val="bg1"/>
                </a:solidFill>
              </a:defRPr>
            </a:lvl1pPr>
            <a:lvl2pPr>
              <a:buNone/>
              <a:defRPr sz="1600"/>
            </a:lvl2pPr>
            <a:lvl3pPr>
              <a:buNone/>
              <a:defRPr sz="1600"/>
            </a:lvl3pPr>
            <a:lvl4pPr>
              <a:buNone/>
              <a:defRPr sz="1600"/>
            </a:lvl4pPr>
            <a:lvl5pPr>
              <a:buNone/>
              <a:defRPr sz="16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1"/>
            <a:ext cx="2302668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4" y="237601"/>
            <a:ext cx="1534583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86A9A8-2E91-B545-A6B7-FCF5D8D2EC3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109478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70689E-D940-FE4E-8390-9ED94CC4A0B8}"/>
              </a:ext>
            </a:extLst>
          </p:cNvPr>
          <p:cNvSpPr/>
          <p:nvPr userDrawn="1"/>
        </p:nvSpPr>
        <p:spPr>
          <a:xfrm>
            <a:off x="152400" y="15240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926247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108173" y="0"/>
            <a:ext cx="3035829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108171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197" y="2643758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24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3075807"/>
            <a:ext cx="8351837" cy="1603294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867" dirty="0" smtClean="0"/>
            </a:lvl1pPr>
            <a:lvl2pPr>
              <a:defRPr lang="en-US" sz="1867" dirty="0" smtClean="0"/>
            </a:lvl2pPr>
            <a:lvl3pPr>
              <a:defRPr lang="en-US" sz="1867" dirty="0" smtClean="0"/>
            </a:lvl3pPr>
            <a:lvl4pPr>
              <a:defRPr lang="en-US" sz="1600" dirty="0" smtClean="0"/>
            </a:lvl4pPr>
            <a:lvl5pPr>
              <a:defRPr lang="sv-SE" sz="16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8C3315-6F5A-394F-A452-01D65475DE3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807103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531" y="1125056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779663"/>
            <a:ext cx="41400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867" dirty="0" smtClean="0"/>
            </a:lvl1pPr>
            <a:lvl2pPr>
              <a:defRPr lang="en-US" sz="1600" dirty="0" smtClean="0"/>
            </a:lvl2pPr>
            <a:lvl3pPr>
              <a:defRPr lang="en-US" sz="1600" dirty="0" smtClean="0"/>
            </a:lvl3pPr>
            <a:lvl4pPr>
              <a:defRPr lang="en-US" sz="1600" dirty="0" smtClean="0"/>
            </a:lvl4pPr>
            <a:lvl5pPr>
              <a:defRPr lang="sv-SE" sz="16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779663"/>
            <a:ext cx="41364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sz="1867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CF588A-65C3-CF49-8E5B-42E6D82B0DB4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631936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17" tIns="60959" rIns="121917" bIns="6095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10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C844BC-C18B-7543-85A7-D548300CFA5D}"/>
              </a:ext>
            </a:extLst>
          </p:cNvPr>
          <p:cNvSpPr/>
          <p:nvPr userDrawn="1"/>
        </p:nvSpPr>
        <p:spPr>
          <a:xfrm>
            <a:off x="0" y="-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939515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7DDD4E-A661-7248-8825-A694705D7FD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232164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B513C9-AE65-F543-9DC2-AE80AC33CFC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750669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">
    <p:bg>
      <p:bgPr>
        <a:solidFill>
          <a:srgbClr val="3EB1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title" hasCustomPrompt="1"/>
          </p:nvPr>
        </p:nvSpPr>
        <p:spPr>
          <a:xfrm>
            <a:off x="413560" y="458676"/>
            <a:ext cx="5915025" cy="74562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sv-SE" sz="2700">
                <a:solidFill>
                  <a:schemeClr val="bg1"/>
                </a:solidFill>
                <a:latin typeface="Gotham Medium" panose="02000604030000020004" pitchFamily="50" charset="0"/>
              </a:rPr>
              <a:t>Klicka här för att lägga till text</a:t>
            </a:r>
          </a:p>
        </p:txBody>
      </p:sp>
      <p:grpSp>
        <p:nvGrpSpPr>
          <p:cNvPr id="6" name="Grupp 5"/>
          <p:cNvGrpSpPr/>
          <p:nvPr userDrawn="1"/>
        </p:nvGrpSpPr>
        <p:grpSpPr>
          <a:xfrm>
            <a:off x="63493" y="1996951"/>
            <a:ext cx="9025592" cy="1247891"/>
            <a:chOff x="94181" y="2662601"/>
            <a:chExt cx="12034123" cy="1663854"/>
          </a:xfrm>
        </p:grpSpPr>
        <p:pic>
          <p:nvPicPr>
            <p:cNvPr id="7" name="Bild 6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3618641" y="2662601"/>
              <a:ext cx="1535866" cy="1663854"/>
            </a:xfrm>
            <a:prstGeom prst="rect">
              <a:avLst/>
            </a:prstGeom>
          </p:spPr>
        </p:pic>
        <p:pic>
          <p:nvPicPr>
            <p:cNvPr id="8" name="Bild 7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83015" y="2662601"/>
              <a:ext cx="1535866" cy="1663854"/>
            </a:xfrm>
            <a:prstGeom prst="rect">
              <a:avLst/>
            </a:prstGeom>
          </p:spPr>
        </p:pic>
        <p:pic>
          <p:nvPicPr>
            <p:cNvPr id="9" name="Bild 8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900828" y="2662601"/>
              <a:ext cx="1535866" cy="1663854"/>
            </a:xfrm>
            <a:prstGeom prst="rect">
              <a:avLst/>
            </a:prstGeom>
          </p:spPr>
        </p:pic>
        <p:pic>
          <p:nvPicPr>
            <p:cNvPr id="10" name="Bild 9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5336454" y="2662601"/>
              <a:ext cx="1535866" cy="1663854"/>
            </a:xfrm>
            <a:prstGeom prst="rect">
              <a:avLst/>
            </a:prstGeom>
          </p:spPr>
        </p:pic>
        <p:pic>
          <p:nvPicPr>
            <p:cNvPr id="11" name="Bild 10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7054267" y="2662601"/>
              <a:ext cx="1535866" cy="1663854"/>
            </a:xfrm>
            <a:prstGeom prst="rect">
              <a:avLst/>
            </a:prstGeom>
          </p:spPr>
        </p:pic>
        <p:pic>
          <p:nvPicPr>
            <p:cNvPr id="12" name="Bild 11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8772080" y="2662601"/>
              <a:ext cx="1535866" cy="1663854"/>
            </a:xfrm>
            <a:prstGeom prst="rect">
              <a:avLst/>
            </a:prstGeom>
          </p:spPr>
        </p:pic>
        <p:pic>
          <p:nvPicPr>
            <p:cNvPr id="13" name="Bild 12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0489893" y="2662601"/>
              <a:ext cx="1535866" cy="1663854"/>
            </a:xfrm>
            <a:prstGeom prst="rect">
              <a:avLst/>
            </a:prstGeom>
          </p:spPr>
        </p:pic>
        <p:sp>
          <p:nvSpPr>
            <p:cNvPr id="14" name="textruta 13"/>
            <p:cNvSpPr txBox="1"/>
            <p:nvPr/>
          </p:nvSpPr>
          <p:spPr>
            <a:xfrm>
              <a:off x="8669760" y="3274577"/>
              <a:ext cx="1718039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Logistik</a:t>
              </a:r>
            </a:p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lösningar</a:t>
              </a:r>
            </a:p>
          </p:txBody>
        </p:sp>
        <p:sp>
          <p:nvSpPr>
            <p:cNvPr id="15" name="textruta 14"/>
            <p:cNvSpPr txBox="1"/>
            <p:nvPr/>
          </p:nvSpPr>
          <p:spPr>
            <a:xfrm>
              <a:off x="10410267" y="3336131"/>
              <a:ext cx="1718037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900">
                  <a:solidFill>
                    <a:schemeClr val="bg1"/>
                  </a:solidFill>
                  <a:latin typeface="Gotham Book" panose="02000604040000020004" pitchFamily="50" charset="0"/>
                </a:rPr>
                <a:t>Ärendehantering för bygg och miljö</a:t>
              </a:r>
            </a:p>
          </p:txBody>
        </p:sp>
        <p:sp>
          <p:nvSpPr>
            <p:cNvPr id="16" name="textruta 15"/>
            <p:cNvSpPr txBox="1"/>
            <p:nvPr/>
          </p:nvSpPr>
          <p:spPr>
            <a:xfrm>
              <a:off x="6974640" y="3174767"/>
              <a:ext cx="172465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IT-stöd för tekniska förvaltningar</a:t>
              </a:r>
            </a:p>
          </p:txBody>
        </p:sp>
        <p:sp>
          <p:nvSpPr>
            <p:cNvPr id="17" name="textruta 16"/>
            <p:cNvSpPr txBox="1"/>
            <p:nvPr/>
          </p:nvSpPr>
          <p:spPr>
            <a:xfrm>
              <a:off x="1817240" y="3363733"/>
              <a:ext cx="1694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>
                  <a:solidFill>
                    <a:schemeClr val="bg1"/>
                  </a:solidFill>
                  <a:latin typeface="Gotham Book" panose="02000604040000020004" pitchFamily="50" charset="0"/>
                </a:rPr>
                <a:t>Geografisk IT</a:t>
              </a:r>
            </a:p>
          </p:txBody>
        </p:sp>
        <p:sp>
          <p:nvSpPr>
            <p:cNvPr id="18" name="textruta 17"/>
            <p:cNvSpPr txBox="1"/>
            <p:nvPr/>
          </p:nvSpPr>
          <p:spPr>
            <a:xfrm>
              <a:off x="3543658" y="3309015"/>
              <a:ext cx="1720149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Transport</a:t>
              </a:r>
            </a:p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planering</a:t>
              </a:r>
            </a:p>
          </p:txBody>
        </p:sp>
        <p:sp>
          <p:nvSpPr>
            <p:cNvPr id="19" name="textruta 18"/>
            <p:cNvSpPr txBox="1"/>
            <p:nvPr/>
          </p:nvSpPr>
          <p:spPr>
            <a:xfrm>
              <a:off x="5234134" y="3309015"/>
              <a:ext cx="1729160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900">
                  <a:solidFill>
                    <a:schemeClr val="bg1"/>
                  </a:solidFill>
                  <a:latin typeface="Gotham Book" panose="02000604040000020004" pitchFamily="50" charset="0"/>
                </a:rPr>
                <a:t>IT-lösningar för brandförsvaret</a:t>
              </a:r>
            </a:p>
          </p:txBody>
        </p:sp>
        <p:sp>
          <p:nvSpPr>
            <p:cNvPr id="20" name="textruta 19"/>
            <p:cNvSpPr txBox="1"/>
            <p:nvPr/>
          </p:nvSpPr>
          <p:spPr>
            <a:xfrm>
              <a:off x="94181" y="3263823"/>
              <a:ext cx="1713533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Det digitala rummet</a:t>
              </a:r>
            </a:p>
          </p:txBody>
        </p:sp>
      </p:grpSp>
      <p:pic>
        <p:nvPicPr>
          <p:cNvPr id="21" name="Bild 20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7679213" y="4618409"/>
            <a:ext cx="1085850" cy="28575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45B70A1-CBE7-8F44-9C90-43403CAEFA7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6600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6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6" y="2715769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7" y="843561"/>
            <a:ext cx="5288524" cy="3691534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867" dirty="0" smtClean="0"/>
            </a:lvl1pPr>
            <a:lvl2pPr>
              <a:buClr>
                <a:schemeClr val="tx2"/>
              </a:buClr>
              <a:defRPr lang="en-US" sz="1600" dirty="0" smtClean="0"/>
            </a:lvl2pPr>
            <a:lvl3pPr>
              <a:buClr>
                <a:schemeClr val="tx2"/>
              </a:buClr>
              <a:defRPr lang="en-US" sz="1467" dirty="0" smtClean="0"/>
            </a:lvl3pPr>
            <a:lvl4pPr>
              <a:buClr>
                <a:schemeClr val="tx2"/>
              </a:buClr>
              <a:defRPr lang="en-US" sz="1333" dirty="0" smtClean="0"/>
            </a:lvl4pPr>
            <a:lvl5pPr>
              <a:buClr>
                <a:schemeClr val="tx2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AF80A7-31D0-CA46-B008-018571EBEEE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40800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2" y="843559"/>
            <a:ext cx="8264855" cy="3691535"/>
          </a:xfrm>
          <a:prstGeom prst="rect">
            <a:avLst/>
          </a:prstGeom>
        </p:spPr>
        <p:txBody>
          <a:bodyPr>
            <a:normAutofit/>
          </a:bodyPr>
          <a:lstStyle>
            <a:lvl1pPr marL="241294" indent="-241294"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00" dirty="0" smtClean="0"/>
            </a:lvl4pPr>
            <a:lvl5pPr>
              <a:buClr>
                <a:schemeClr val="tx2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73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1336156"/>
            <a:ext cx="8264855" cy="31989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00" dirty="0" smtClean="0"/>
            </a:lvl4pPr>
            <a:lvl5pPr>
              <a:buClr>
                <a:schemeClr val="tx2"/>
              </a:buClr>
              <a:defRPr lang="sv-SE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2" y="832091"/>
            <a:ext cx="8263827" cy="45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3" b="1" i="1">
                <a:solidFill>
                  <a:schemeClr val="tx2"/>
                </a:solidFill>
              </a:defRPr>
            </a:lvl1pPr>
            <a:lvl2pPr marL="342891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538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anchor="ctr" anchorCtr="0"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9144000" cy="2715766"/>
          </a:xfrm>
          <a:prstGeom prst="rect">
            <a:avLst/>
          </a:prstGeom>
          <a:noFill/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1" y="3219822"/>
            <a:ext cx="8256917" cy="12241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tx2"/>
              </a:buClr>
              <a:defRPr lang="en-US" sz="1867" dirty="0" smtClean="0"/>
            </a:lvl1pPr>
            <a:lvl2pPr>
              <a:buClr>
                <a:schemeClr val="tx2"/>
              </a:buClr>
              <a:defRPr lang="en-US" sz="1600" dirty="0" smtClean="0"/>
            </a:lvl2pPr>
            <a:lvl3pPr>
              <a:buClr>
                <a:schemeClr val="tx2"/>
              </a:buClr>
              <a:defRPr lang="en-US" sz="1467" dirty="0" smtClean="0"/>
            </a:lvl3pPr>
            <a:lvl4pPr>
              <a:buClr>
                <a:schemeClr val="tx2"/>
              </a:buClr>
              <a:defRPr lang="en-US" sz="1333" dirty="0" smtClean="0"/>
            </a:lvl4pPr>
            <a:lvl5pPr>
              <a:buClr>
                <a:schemeClr val="tx2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53231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anchor="ctr" anchorCtr="0"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6108171" cy="2715766"/>
          </a:xfrm>
          <a:prstGeom prst="rect">
            <a:avLst/>
          </a:prstGeom>
          <a:noFill/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1" y="3219822"/>
            <a:ext cx="8256917" cy="12241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tx2"/>
              </a:buClr>
              <a:defRPr lang="en-US" sz="1867" dirty="0" smtClean="0"/>
            </a:lvl1pPr>
            <a:lvl2pPr>
              <a:buClr>
                <a:schemeClr val="tx2"/>
              </a:buClr>
              <a:defRPr lang="en-US" sz="1600" dirty="0" smtClean="0"/>
            </a:lvl2pPr>
            <a:lvl3pPr>
              <a:buClr>
                <a:schemeClr val="tx2"/>
              </a:buClr>
              <a:defRPr lang="en-US" sz="1467" dirty="0" smtClean="0"/>
            </a:lvl3pPr>
            <a:lvl4pPr>
              <a:buClr>
                <a:schemeClr val="tx2"/>
              </a:buClr>
              <a:defRPr lang="en-US" sz="1333" dirty="0" smtClean="0"/>
            </a:lvl4pPr>
            <a:lvl5pPr>
              <a:buClr>
                <a:schemeClr val="tx2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6108171" y="0"/>
            <a:ext cx="3035829" cy="2715766"/>
          </a:xfrm>
          <a:prstGeom prst="rect">
            <a:avLst/>
          </a:prstGeom>
          <a:noFill/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1289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49" y="915567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4" y="2715766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5" y="843559"/>
            <a:ext cx="5288524" cy="369153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tx2"/>
              </a:buClr>
              <a:defRPr lang="en-US" sz="1867" dirty="0" smtClean="0"/>
            </a:lvl1pPr>
            <a:lvl2pPr>
              <a:buClr>
                <a:schemeClr val="tx2"/>
              </a:buClr>
              <a:defRPr lang="en-US" sz="1600" dirty="0" smtClean="0"/>
            </a:lvl2pPr>
            <a:lvl3pPr>
              <a:buClr>
                <a:schemeClr val="tx2"/>
              </a:buClr>
              <a:defRPr lang="en-US" sz="1467" dirty="0" smtClean="0"/>
            </a:lvl3pPr>
            <a:lvl4pPr>
              <a:buClr>
                <a:schemeClr val="tx2"/>
              </a:buClr>
              <a:defRPr lang="en-US" sz="1333" dirty="0" smtClean="0"/>
            </a:lvl4pPr>
            <a:lvl5pPr>
              <a:buClr>
                <a:schemeClr val="tx2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02849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7" y="843559"/>
            <a:ext cx="5360535" cy="3691526"/>
          </a:xfrm>
          <a:prstGeom prst="rect">
            <a:avLst/>
          </a:prstGeom>
        </p:spPr>
        <p:txBody>
          <a:bodyPr/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49" y="915566"/>
            <a:ext cx="2832311" cy="3619522"/>
          </a:xfrm>
          <a:prstGeom prst="rect">
            <a:avLst/>
          </a:prstGeom>
        </p:spPr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5633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0" y="1203598"/>
            <a:ext cx="2784309" cy="33303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4" y="832090"/>
            <a:ext cx="8270245" cy="3780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i="1" baseline="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2" y="1264145"/>
            <a:ext cx="5280587" cy="3269813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264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9" y="843558"/>
            <a:ext cx="4035431" cy="36904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27348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38"/>
            <a:ext cx="4140000" cy="326983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71446" algn="l" defTabSz="68578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71446" algn="l" defTabSz="68578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38"/>
            <a:ext cx="4136400" cy="326983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4141787" cy="3780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3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7" y="832090"/>
            <a:ext cx="4141787" cy="3780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133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0955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4"/>
            <a:ext cx="5712632" cy="33303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4" y="826774"/>
            <a:ext cx="8270245" cy="3780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3" y="1210124"/>
            <a:ext cx="2516187" cy="3324225"/>
          </a:xfrm>
          <a:prstGeom prst="rect">
            <a:avLst/>
          </a:prstGeom>
        </p:spPr>
        <p:txBody>
          <a:bodyPr>
            <a:normAutofit/>
          </a:bodyPr>
          <a:lstStyle>
            <a:lvl1pPr marL="95998" indent="-143996">
              <a:lnSpc>
                <a:spcPct val="100000"/>
              </a:lnSpc>
              <a:buClr>
                <a:srgbClr val="3EB1C8"/>
              </a:buClr>
              <a:defRPr sz="1333"/>
            </a:lvl1pPr>
            <a:lvl2pPr marL="239994" indent="-143996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2pPr>
            <a:lvl3pPr marL="335992" indent="-143996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3pPr>
            <a:lvl4pPr marL="431989" indent="-143996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4pPr>
            <a:lvl5pPr marL="527987" indent="-143996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49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11" y="843559"/>
            <a:ext cx="5360535" cy="369152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7"/>
            <a:ext cx="2832311" cy="3619522"/>
          </a:xfrm>
          <a:prstGeom prst="rect">
            <a:avLst/>
          </a:prstGeom>
        </p:spPr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B5A4BF-52C4-A743-AE3C-95766F2E27F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011741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lvl1pPr algn="l">
              <a:defRPr lang="sv-SE" sz="2667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4" y="843912"/>
            <a:ext cx="5389925" cy="3240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4" y="1175654"/>
            <a:ext cx="5389925" cy="5400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51"/>
            </a:lvl1pPr>
            <a:lvl2pPr marL="342891" indent="0">
              <a:buNone/>
              <a:defRPr/>
            </a:lvl2pPr>
            <a:lvl3pPr marL="685783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4" y="1762014"/>
            <a:ext cx="5389925" cy="3240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4" y="2680116"/>
            <a:ext cx="5389925" cy="3240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4" y="3598218"/>
            <a:ext cx="5389925" cy="3240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4" y="2093755"/>
            <a:ext cx="5389925" cy="5400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51"/>
            </a:lvl1pPr>
            <a:lvl2pPr marL="342891" indent="0">
              <a:buNone/>
              <a:defRPr/>
            </a:lvl2pPr>
            <a:lvl3pPr marL="685783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4" y="3019377"/>
            <a:ext cx="5389925" cy="54024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51"/>
            </a:lvl1pPr>
            <a:lvl2pPr marL="342891" indent="0">
              <a:buNone/>
              <a:defRPr/>
            </a:lvl2pPr>
            <a:lvl3pPr marL="685783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3" y="915566"/>
            <a:ext cx="2544127" cy="352839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0" y="3937665"/>
            <a:ext cx="5393689" cy="54024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51"/>
            </a:lvl1pPr>
            <a:lvl2pPr marL="342891" indent="0">
              <a:buNone/>
              <a:defRPr/>
            </a:lvl2pPr>
            <a:lvl3pPr marL="685783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4283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0" y="3579862"/>
            <a:ext cx="9144000" cy="1563638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216000">
            <a:normAutofit/>
          </a:bodyPr>
          <a:lstStyle>
            <a:lvl1pPr marL="833946" indent="-234945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87" indent="-241294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88647803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29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0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8000" rIns="0" bIns="36000" anchor="ctr" anchorCtr="0">
            <a:normAutofit/>
          </a:bodyPr>
          <a:lstStyle>
            <a:lvl1pPr marL="234945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87" indent="-241294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0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29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8000" rIns="0" bIns="36000" anchor="ctr" anchorCtr="0">
            <a:normAutofit/>
          </a:bodyPr>
          <a:lstStyle>
            <a:lvl1pPr marL="234945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87" indent="-241294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0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8000" rIns="0" bIns="36000" anchor="ctr" anchorCtr="0">
            <a:normAutofit/>
          </a:bodyPr>
          <a:lstStyle>
            <a:lvl1pPr marL="234945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87" indent="-241294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0" y="2715767"/>
            <a:ext cx="278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0" y="2571750"/>
            <a:ext cx="2783417" cy="244827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58" indent="-247644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85" indent="-116414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1" y="2571750"/>
            <a:ext cx="2783417" cy="244827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58" indent="-247644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85" indent="-116414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2" y="2571750"/>
            <a:ext cx="2783417" cy="244827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58" indent="-247644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85" indent="-116414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55403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3" y="1779662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4000" rIns="180000" bIns="144000" anchor="ctr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0"/>
            <a:ext cx="2843808" cy="177966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8627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4" y="1779662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50785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rgbClr val="A0CD00"/>
          </a:solidFill>
          <a:ln>
            <a:noFill/>
          </a:ln>
        </p:spPr>
        <p:txBody>
          <a:bodyPr lIns="0" tIns="180000" rIns="180000" bIns="180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4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0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4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94052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6094275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rgbClr val="A0CD00"/>
          </a:solidFill>
          <a:ln>
            <a:noFill/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9943902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68" y="843568"/>
            <a:ext cx="4025091" cy="17818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5" y="2690894"/>
            <a:ext cx="4025535" cy="18247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708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2" y="411510"/>
            <a:ext cx="2591825" cy="1440160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73437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8"/>
            <a:ext cx="4032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>
                <a:solidFill>
                  <a:srgbClr val="3EB1C8"/>
                </a:solidFill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7"/>
            <a:ext cx="4032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>
                <a:solidFill>
                  <a:srgbClr val="3EB1C8"/>
                </a:solidFill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8"/>
            <a:ext cx="4032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>
                <a:solidFill>
                  <a:srgbClr val="3EB1C8"/>
                </a:solidFill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4"/>
            <a:ext cx="4032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>
                <a:solidFill>
                  <a:srgbClr val="3EB1C8"/>
                </a:solidFill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0" y="1059880"/>
            <a:ext cx="4224469" cy="8637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8000" anchor="ctr" anchorCtr="0"/>
          <a:lstStyle>
            <a:lvl1pPr>
              <a:buNone/>
              <a:defRPr sz="2133">
                <a:solidFill>
                  <a:schemeClr val="bg1"/>
                </a:solidFill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6" y="196081"/>
            <a:ext cx="2016621" cy="575469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4"/>
            <a:ext cx="4572000" cy="1779587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4"/>
            <a:ext cx="4572000" cy="1779587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0" y="2212008"/>
            <a:ext cx="4224469" cy="8637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0" y="1059880"/>
            <a:ext cx="4224469" cy="8637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0" y="2212008"/>
            <a:ext cx="4224469" cy="8637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18" y="4227934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anchor="ctr" anchorCtr="0"/>
          <a:lstStyle>
            <a:lvl1pPr algn="r">
              <a:buNone/>
              <a:defRPr sz="1600" i="1">
                <a:solidFill>
                  <a:schemeClr val="bg1"/>
                </a:solidFill>
              </a:defRPr>
            </a:lvl1pPr>
            <a:lvl2pPr>
              <a:buNone/>
              <a:defRPr sz="1600"/>
            </a:lvl2pPr>
            <a:lvl3pPr>
              <a:buNone/>
              <a:defRPr sz="1600"/>
            </a:lvl3pPr>
            <a:lvl4pPr>
              <a:buNone/>
              <a:defRPr sz="1600"/>
            </a:lvl4pPr>
            <a:lvl5pPr>
              <a:buNone/>
              <a:defRPr sz="16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0"/>
            <a:ext cx="2302668" cy="28803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1" y="237600"/>
            <a:ext cx="1534583" cy="28803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</p:spTree>
    <p:extLst>
      <p:ext uri="{BB962C8B-B14F-4D97-AF65-F5344CB8AC3E}">
        <p14:creationId xmlns:p14="http://schemas.microsoft.com/office/powerpoint/2010/main" val="4026540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3" y="1203600"/>
            <a:ext cx="2784309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000" b="1" i="1" baseline="0">
                <a:solidFill>
                  <a:schemeClr val="tx2"/>
                </a:solidFill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4" y="1264147"/>
            <a:ext cx="5280587" cy="3269813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DDE348-38CA-ED49-BA40-319617CDAB6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7600946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5" y="483528"/>
            <a:ext cx="8264855" cy="3960431"/>
          </a:xfrm>
          <a:prstGeom prst="rect">
            <a:avLst/>
          </a:prstGeom>
        </p:spPr>
        <p:txBody>
          <a:bodyPr/>
          <a:lstStyle>
            <a:lvl1pPr>
              <a:buClr>
                <a:srgbClr val="3EB1C8"/>
              </a:buClr>
              <a:defRPr lang="en-US" sz="2400" dirty="0" smtClean="0"/>
            </a:lvl1pPr>
            <a:lvl2pPr>
              <a:buClr>
                <a:srgbClr val="3EB1C8"/>
              </a:buClr>
              <a:defRPr lang="en-US" sz="2133" dirty="0" smtClean="0"/>
            </a:lvl2pPr>
            <a:lvl3pPr>
              <a:buClr>
                <a:srgbClr val="3EB1C8"/>
              </a:buClr>
              <a:defRPr lang="en-US" sz="1867" dirty="0" smtClean="0"/>
            </a:lvl3pPr>
            <a:lvl4pPr>
              <a:buClr>
                <a:srgbClr val="3EB1C8"/>
              </a:buClr>
              <a:defRPr lang="en-US" sz="1467" dirty="0" smtClean="0"/>
            </a:lvl4pPr>
            <a:lvl5pPr>
              <a:buClr>
                <a:srgbClr val="3EB1C8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5217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02694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sv-SE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10482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549277" y="1872208"/>
            <a:ext cx="7407275" cy="134724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700">
                <a:solidFill>
                  <a:schemeClr val="bg1"/>
                </a:solidFill>
              </a:defRPr>
            </a:lvl1pPr>
            <a:lvl2pPr marL="257168" indent="0">
              <a:buNone/>
              <a:defRPr>
                <a:solidFill>
                  <a:schemeClr val="bg1"/>
                </a:solidFill>
              </a:defRPr>
            </a:lvl2pPr>
            <a:lvl3pPr marL="514337" indent="0">
              <a:buNone/>
              <a:defRPr>
                <a:solidFill>
                  <a:schemeClr val="bg1"/>
                </a:solidFill>
              </a:defRPr>
            </a:lvl3pPr>
            <a:lvl4pPr marL="771506" indent="0">
              <a:buNone/>
              <a:defRPr>
                <a:solidFill>
                  <a:schemeClr val="bg1"/>
                </a:solidFill>
              </a:defRPr>
            </a:lvl4pPr>
            <a:lvl5pPr marL="102867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731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1A2BB41A-1586-1D40-9EDA-98ABD4A8C7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95486"/>
            <a:ext cx="8757332" cy="4752529"/>
          </a:xfrm>
          <a:prstGeom prst="rect">
            <a:avLst/>
          </a:prstGeom>
        </p:spPr>
      </p:pic>
      <p:pic>
        <p:nvPicPr>
          <p:cNvPr id="6" name="Bildobjekt 5">
            <a:extLst>
              <a:ext uri="{FF2B5EF4-FFF2-40B4-BE49-F238E27FC236}">
                <a16:creationId xmlns:a16="http://schemas.microsoft.com/office/drawing/2014/main" id="{1378DA20-6546-704F-87FB-AE48CC96E6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18213" y="4668749"/>
            <a:ext cx="1758243" cy="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42024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6" y="843561"/>
            <a:ext cx="8264855" cy="369153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180962" indent="-180962"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622977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8" y="1336158"/>
            <a:ext cx="8264855" cy="3198937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4" y="832093"/>
            <a:ext cx="8263827" cy="450050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="1" i="1">
                <a:solidFill>
                  <a:schemeClr val="tx2"/>
                </a:solidFill>
              </a:defRPr>
            </a:lvl1pPr>
            <a:lvl2pPr marL="257156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4971435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9144000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636457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" y="0"/>
            <a:ext cx="6108171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6108173" y="0"/>
            <a:ext cx="3035829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6241111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6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6" y="2715769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7" y="843561"/>
            <a:ext cx="5288524" cy="3691534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77192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32" y="843558"/>
            <a:ext cx="4035431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91C935-4907-464D-B12E-7DD6567CDD55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0957329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11" y="843559"/>
            <a:ext cx="5360535" cy="369152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7"/>
            <a:ext cx="2832311" cy="36195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70280020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3" y="1203600"/>
            <a:ext cx="2784309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="1" i="1" baseline="0">
                <a:solidFill>
                  <a:schemeClr val="tx2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4" y="1264147"/>
            <a:ext cx="5280587" cy="3269813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5595411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32" y="843558"/>
            <a:ext cx="4035431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235395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40"/>
            <a:ext cx="41400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40"/>
            <a:ext cx="41364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lang="sv-SE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8125353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6"/>
            <a:ext cx="5712632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26774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4" y="1210124"/>
            <a:ext cx="2516187" cy="332422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71996" indent="-107991">
              <a:lnSpc>
                <a:spcPct val="100000"/>
              </a:lnSpc>
              <a:buClr>
                <a:srgbClr val="3EB1C8"/>
              </a:buClr>
              <a:defRPr sz="1000"/>
            </a:lvl1pPr>
            <a:lvl2pPr marL="179987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2pPr>
            <a:lvl3pPr marL="251982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3pPr>
            <a:lvl4pPr marL="323976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4pPr>
            <a:lvl5pPr marL="395970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782369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t">
            <a:normAutofit/>
          </a:bodyPr>
          <a:lstStyle>
            <a:lvl1pPr algn="l">
              <a:defRPr lang="sv-SE" sz="20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43912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7" y="1175654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7" y="1762014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7" y="2680116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7" y="3598218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7" y="2093755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7" y="3019377"/>
            <a:ext cx="5389925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6" y="915568"/>
            <a:ext cx="2544127" cy="352839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4" y="3937665"/>
            <a:ext cx="5393689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489760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0" y="3579862"/>
            <a:ext cx="9144000" cy="1563638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215995" rIns="91438" bIns="45719">
            <a:normAutofit/>
          </a:bodyPr>
          <a:lstStyle>
            <a:lvl1pPr marL="625430" indent="-17620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89689353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30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1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30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3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3" y="2715766"/>
            <a:ext cx="2784309" cy="36933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914333"/>
            <a:endParaRPr lang="sv-SE" sz="1800">
              <a:solidFill>
                <a:srgbClr val="FFFFFF"/>
              </a:solidFill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4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9170794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6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3996" rIns="179996" bIns="143996" anchor="ctr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1"/>
            <a:ext cx="2843808" cy="177966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695405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8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300192" cy="35078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79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8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1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3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5012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40"/>
            <a:ext cx="41400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71438" algn="l" defTabSz="685750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71438" algn="l" defTabSz="685750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40"/>
            <a:ext cx="41364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133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lang="sv-SE" sz="2133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69147E-20E7-4A48-BACF-FF28C72820D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3860919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2417926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328322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70" y="843570"/>
            <a:ext cx="4025091" cy="1781861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8" y="2690895"/>
            <a:ext cx="4025535" cy="18247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7283730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5" y="411510"/>
            <a:ext cx="2591825" cy="144016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0017640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8" y="483530"/>
            <a:ext cx="8264855" cy="3960431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800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00" dirty="0" smtClean="0"/>
            </a:lvl3pPr>
            <a:lvl4pPr>
              <a:buClr>
                <a:srgbClr val="3EB1C8"/>
              </a:buClr>
              <a:defRPr lang="en-US" sz="1100" dirty="0" smtClean="0"/>
            </a:lvl4pPr>
            <a:lvl5pPr>
              <a:buClr>
                <a:srgbClr val="3EB1C8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2045657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403463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914333"/>
            <a:r>
              <a:rPr lang="sv-SE" sz="1200" b="1">
                <a:solidFill>
                  <a:srgbClr val="3EB1C8"/>
                </a:solidFill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914333"/>
            <a:r>
              <a:rPr lang="sv-SE" sz="1200" b="1">
                <a:solidFill>
                  <a:srgbClr val="3EB1C8"/>
                </a:solidFill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914333"/>
            <a:r>
              <a:rPr lang="sv-SE" sz="1200" b="1">
                <a:solidFill>
                  <a:srgbClr val="3EB1C8"/>
                </a:solidFill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5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914333"/>
            <a:r>
              <a:rPr lang="sv-SE" sz="1200" b="1">
                <a:solidFill>
                  <a:srgbClr val="3EB1C8"/>
                </a:solidFill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7993" tIns="45719" rIns="91438" bIns="45719" anchor="ctr" anchorCtr="0"/>
          <a:lstStyle>
            <a:lvl1pPr>
              <a:buNone/>
              <a:defRPr sz="16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9" y="196081"/>
            <a:ext cx="2016621" cy="575469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22" y="4227936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algn="r">
              <a:buNone/>
              <a:defRPr sz="1200" i="1">
                <a:solidFill>
                  <a:schemeClr val="bg1"/>
                </a:solidFill>
              </a:defRPr>
            </a:lvl1pPr>
            <a:lvl2pPr>
              <a:buNone/>
              <a:defRPr sz="1200"/>
            </a:lvl2pPr>
            <a:lvl3pPr>
              <a:buNone/>
              <a:defRPr sz="1200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1"/>
            <a:ext cx="2302668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4" y="237601"/>
            <a:ext cx="1534583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</p:spTree>
    <p:extLst>
      <p:ext uri="{BB962C8B-B14F-4D97-AF65-F5344CB8AC3E}">
        <p14:creationId xmlns:p14="http://schemas.microsoft.com/office/powerpoint/2010/main" val="203051557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6686340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108173" y="0"/>
            <a:ext cx="3035829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108171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197" y="2643758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3075807"/>
            <a:ext cx="8351837" cy="1603294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0795092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531" y="1125056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779663"/>
            <a:ext cx="41400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200" dirty="0" smtClean="0"/>
            </a:lvl2pPr>
            <a:lvl3pPr>
              <a:defRPr lang="en-US" sz="12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779663"/>
            <a:ext cx="41364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2365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6"/>
            <a:ext cx="5712632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26774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000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4" y="1210124"/>
            <a:ext cx="2516187" cy="332422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95994" indent="-143988">
              <a:lnSpc>
                <a:spcPct val="100000"/>
              </a:lnSpc>
              <a:buClr>
                <a:srgbClr val="3EB1C8"/>
              </a:buClr>
              <a:defRPr sz="1333"/>
            </a:lvl1pPr>
            <a:lvl2pPr marL="239983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2pPr>
            <a:lvl3pPr marL="335976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3pPr>
            <a:lvl4pPr marL="431968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4pPr>
            <a:lvl5pPr marL="527960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673395-97F6-6C4F-AA2C-80602D6818D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169456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8207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tshållare för innehåll 4">
            <a:extLst>
              <a:ext uri="{FF2B5EF4-FFF2-40B4-BE49-F238E27FC236}">
                <a16:creationId xmlns:a16="http://schemas.microsoft.com/office/drawing/2014/main" id="{A9FBE2E3-19E6-2A42-974D-82D0EE070F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9513" y="195486"/>
            <a:ext cx="8784976" cy="475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7740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1A2BB41A-1586-1D40-9EDA-98ABD4A8C7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1" y="195487"/>
            <a:ext cx="8757332" cy="4752529"/>
          </a:xfrm>
          <a:prstGeom prst="rect">
            <a:avLst/>
          </a:prstGeom>
        </p:spPr>
      </p:pic>
      <p:pic>
        <p:nvPicPr>
          <p:cNvPr id="6" name="Bildobjekt 5">
            <a:extLst>
              <a:ext uri="{FF2B5EF4-FFF2-40B4-BE49-F238E27FC236}">
                <a16:creationId xmlns:a16="http://schemas.microsoft.com/office/drawing/2014/main" id="{1378DA20-6546-704F-87FB-AE48CC96E6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18214" y="4668749"/>
            <a:ext cx="1758243" cy="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1177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tshållare för innehåll 5">
            <a:extLst>
              <a:ext uri="{FF2B5EF4-FFF2-40B4-BE49-F238E27FC236}">
                <a16:creationId xmlns:a16="http://schemas.microsoft.com/office/drawing/2014/main" id="{69D8421A-4BEE-7642-8116-3DFA1AE998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9513" y="195486"/>
            <a:ext cx="8784976" cy="4752528"/>
          </a:xfrm>
          <a:prstGeom prst="rect">
            <a:avLst/>
          </a:prstGeom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01C9B23F-7386-2B41-9E1C-AFE84C2964E3}"/>
              </a:ext>
            </a:extLst>
          </p:cNvPr>
          <p:cNvSpPr txBox="1"/>
          <p:nvPr userDrawn="1"/>
        </p:nvSpPr>
        <p:spPr>
          <a:xfrm>
            <a:off x="875550" y="555527"/>
            <a:ext cx="734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800" b="1" i="0" u="none" strike="noStrike" kern="1200" cap="none" spc="18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ld" pitchFamily="2" charset="0"/>
                <a:ea typeface="+mn-ea"/>
                <a:cs typeface="Gotham Bold" pitchFamily="2" charset="0"/>
              </a:rPr>
              <a:t>AGENDA</a:t>
            </a: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CC5BB93A-15D2-7C4F-8A5A-E95D325A0458}"/>
              </a:ext>
            </a:extLst>
          </p:cNvPr>
          <p:cNvSpPr txBox="1"/>
          <p:nvPr userDrawn="1"/>
        </p:nvSpPr>
        <p:spPr>
          <a:xfrm>
            <a:off x="1223121" y="1323164"/>
            <a:ext cx="7920880" cy="2729396"/>
          </a:xfrm>
          <a:prstGeom prst="rect">
            <a:avLst/>
          </a:prstGeom>
          <a:noFill/>
        </p:spPr>
        <p:txBody>
          <a:bodyPr wrap="square" tIns="36000" rtlCol="0" anchor="t">
            <a:spAutoFit/>
          </a:bodyPr>
          <a:lstStyle/>
          <a:p>
            <a:pPr marL="342892" marR="0" lvl="0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Addnode Group</a:t>
            </a:r>
          </a:p>
          <a:p>
            <a:pPr marL="342892" marR="0" lvl="0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Q1 2019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Summary</a:t>
            </a: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Book" pitchFamily="2" charset="0"/>
              <a:ea typeface="+mn-ea"/>
              <a:cs typeface="Gotham Book" pitchFamily="2" charset="0"/>
            </a:endParaRP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Significant</a:t>
            </a: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events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Divisions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Financial</a:t>
            </a: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position</a:t>
            </a:r>
          </a:p>
          <a:p>
            <a:pPr marL="342892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Shareholders</a:t>
            </a: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and </a:t>
            </a: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share</a:t>
            </a:r>
            <a:endParaRPr kumimoji="0" lang="sv-SE" sz="2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Book" pitchFamily="2" charset="0"/>
              <a:ea typeface="+mn-ea"/>
              <a:cs typeface="Gotham Book" pitchFamily="2" charset="0"/>
            </a:endParaRPr>
          </a:p>
          <a:p>
            <a:pPr marL="342892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Trends and </a:t>
            </a: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Addnode</a:t>
            </a: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Group as investment</a:t>
            </a:r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521FA2CA-856C-8943-964B-5B3A92761D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18214" y="4668749"/>
            <a:ext cx="1758243" cy="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53342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ymetri white: 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5606" y="483518"/>
            <a:ext cx="8363272" cy="9181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lvl1pPr algn="l">
              <a:defRPr lang="sv-SE"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6" y="1491631"/>
            <a:ext cx="8351837" cy="318746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6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4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a-DK"/>
              <a:t>Klik for at redigere i master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sv-SE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3169" y="4737084"/>
            <a:ext cx="370384" cy="273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sv-SE" sz="80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ctr" defTabSz="685800"/>
            <a:fld id="{AED478B7-7258-47A7-94BF-EC85A49743C6}" type="slidenum">
              <a:rPr lang="sv-SE" smtClean="0">
                <a:solidFill>
                  <a:srgbClr val="FFFFFF"/>
                </a:solidFill>
              </a:rPr>
              <a:pPr algn="ctr" defTabSz="685800"/>
              <a:t>‹#›</a:t>
            </a:fld>
            <a:endParaRPr lang="sv-SE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93452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5589994B-1B62-1A46-89DF-15C117CBF9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297" y="4803999"/>
            <a:ext cx="1440160" cy="110851"/>
          </a:xfrm>
          <a:prstGeom prst="rect">
            <a:avLst/>
          </a:prstGeom>
        </p:spPr>
      </p:pic>
      <p:sp>
        <p:nvSpPr>
          <p:cNvPr id="5" name="Rektangel 4">
            <a:extLst>
              <a:ext uri="{FF2B5EF4-FFF2-40B4-BE49-F238E27FC236}">
                <a16:creationId xmlns:a16="http://schemas.microsoft.com/office/drawing/2014/main" id="{BCD3DD3B-9EE6-8646-903A-F7E34EC7243A}"/>
              </a:ext>
            </a:extLst>
          </p:cNvPr>
          <p:cNvSpPr/>
          <p:nvPr userDrawn="1"/>
        </p:nvSpPr>
        <p:spPr>
          <a:xfrm>
            <a:off x="0" y="-8914"/>
            <a:ext cx="9144000" cy="132393"/>
          </a:xfrm>
          <a:prstGeom prst="rect">
            <a:avLst/>
          </a:prstGeom>
          <a:solidFill>
            <a:srgbClr val="00B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429385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6" y="843561"/>
            <a:ext cx="8264855" cy="369153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241283" indent="-241283"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67" dirty="0" smtClean="0"/>
            </a:lvl4pPr>
            <a:lvl5pPr>
              <a:buClr>
                <a:schemeClr val="tx2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9250905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8" y="1336158"/>
            <a:ext cx="8264855" cy="3198937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67" dirty="0" smtClean="0"/>
            </a:lvl4pPr>
            <a:lvl5pPr>
              <a:buClr>
                <a:schemeClr val="tx2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4" y="832093"/>
            <a:ext cx="8263827" cy="450050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133" b="1" i="1">
                <a:solidFill>
                  <a:schemeClr val="tx2"/>
                </a:solidFill>
              </a:defRPr>
            </a:lvl1pPr>
            <a:lvl2pPr marL="342874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063159-A92C-0B45-A1C4-41365363C03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276054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6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6" y="2715769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7" y="843561"/>
            <a:ext cx="5288524" cy="3691534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867" dirty="0" smtClean="0"/>
            </a:lvl1pPr>
            <a:lvl2pPr>
              <a:buClr>
                <a:schemeClr val="tx2"/>
              </a:buClr>
              <a:defRPr lang="en-US" sz="1600" dirty="0" smtClean="0"/>
            </a:lvl2pPr>
            <a:lvl3pPr>
              <a:buClr>
                <a:schemeClr val="tx2"/>
              </a:buClr>
              <a:defRPr lang="en-US" sz="1467" dirty="0" smtClean="0"/>
            </a:lvl3pPr>
            <a:lvl4pPr>
              <a:buClr>
                <a:schemeClr val="tx2"/>
              </a:buClr>
              <a:defRPr lang="en-US" sz="1333" dirty="0" smtClean="0"/>
            </a:lvl4pPr>
            <a:lvl5pPr>
              <a:buClr>
                <a:schemeClr val="tx2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AF80A7-31D0-CA46-B008-018571EBEEE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439726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11" y="843559"/>
            <a:ext cx="5360535" cy="369152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7"/>
            <a:ext cx="2832311" cy="3619522"/>
          </a:xfrm>
          <a:prstGeom prst="rect">
            <a:avLst/>
          </a:prstGeom>
        </p:spPr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B5A4BF-52C4-A743-AE3C-95766F2E27F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4177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t">
            <a:normAutofit/>
          </a:bodyPr>
          <a:lstStyle>
            <a:lvl1pPr algn="l">
              <a:defRPr lang="sv-SE" sz="2667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43912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7" y="1175654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7" y="1762014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7" y="2680116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7" y="3598218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7" y="2093755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7" y="3019377"/>
            <a:ext cx="5389925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6" y="915568"/>
            <a:ext cx="2544127" cy="352839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4" y="3937665"/>
            <a:ext cx="5393689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CCCC19-B60E-A747-87AC-4EA7ADACCB8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9466742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3" y="1203600"/>
            <a:ext cx="2784309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000" b="1" i="1" baseline="0">
                <a:solidFill>
                  <a:schemeClr val="tx2"/>
                </a:solidFill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4" y="1264147"/>
            <a:ext cx="5280587" cy="3269813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DDE348-38CA-ED49-BA40-319617CDAB6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165134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32" y="843558"/>
            <a:ext cx="4035431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91C935-4907-464D-B12E-7DD6567CDD55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93316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40"/>
            <a:ext cx="41400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71438" algn="l" defTabSz="685750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71438" algn="l" defTabSz="685750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40"/>
            <a:ext cx="41364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133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lang="sv-SE" sz="2133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69147E-20E7-4A48-BACF-FF28C72820D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545529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6"/>
            <a:ext cx="5712632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26774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000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4" y="1210124"/>
            <a:ext cx="2516187" cy="332422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95994" indent="-143988">
              <a:lnSpc>
                <a:spcPct val="100000"/>
              </a:lnSpc>
              <a:buClr>
                <a:srgbClr val="3EB1C8"/>
              </a:buClr>
              <a:defRPr sz="1333"/>
            </a:lvl1pPr>
            <a:lvl2pPr marL="239983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2pPr>
            <a:lvl3pPr marL="335976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3pPr>
            <a:lvl4pPr marL="431968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4pPr>
            <a:lvl5pPr marL="527960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673395-97F6-6C4F-AA2C-80602D6818D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891517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t">
            <a:normAutofit/>
          </a:bodyPr>
          <a:lstStyle>
            <a:lvl1pPr algn="l">
              <a:defRPr lang="sv-SE" sz="2667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43912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7" y="1175654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7" y="1762014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7" y="2680116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7" y="3598218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7" y="2093755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7" y="3019377"/>
            <a:ext cx="5389925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6" y="915568"/>
            <a:ext cx="2544127" cy="352839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4" y="3937665"/>
            <a:ext cx="5393689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CCCC19-B60E-A747-87AC-4EA7ADACCB8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71456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  <a:solidFill>
            <a:schemeClr val="bg1"/>
          </a:solidFill>
        </p:spPr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3342D5-2F0C-F44B-B6F5-983C48BD27C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64964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30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1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marL="0" marR="0" lvl="0" indent="0" algn="ctr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30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3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marL="0" marR="0" lvl="0" indent="0" algn="ctr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marL="0" marR="0" lvl="0" indent="0" algn="ctr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3" y="2715767"/>
            <a:ext cx="2784309" cy="49244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marL="0" marR="0" lvl="0" indent="0" algn="l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4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12BCB3-CC71-4548-A4C9-8927511924EB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095595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6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3996" rIns="179996" bIns="143996" anchor="ctr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1"/>
            <a:ext cx="2843808" cy="177966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206FAE-835C-5640-ACC7-9D9EC37ACA0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623642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8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300192" cy="35078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79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8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1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3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1F3634-4F93-C14C-8727-DC81FFA422C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339149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213F30-2E3F-A04D-A8B9-5DA1C8BC4577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9266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50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5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53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23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8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5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72.xml"/><Relationship Id="rId26" Type="http://schemas.openxmlformats.org/officeDocument/2006/relationships/slideLayout" Target="../slideLayouts/slideLayout80.xml"/><Relationship Id="rId3" Type="http://schemas.openxmlformats.org/officeDocument/2006/relationships/slideLayout" Target="../slideLayouts/slideLayout57.xml"/><Relationship Id="rId21" Type="http://schemas.openxmlformats.org/officeDocument/2006/relationships/slideLayout" Target="../slideLayouts/slideLayout75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5" Type="http://schemas.openxmlformats.org/officeDocument/2006/relationships/slideLayout" Target="../slideLayouts/slideLayout79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20" Type="http://schemas.openxmlformats.org/officeDocument/2006/relationships/slideLayout" Target="../slideLayouts/slideLayout74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24" Type="http://schemas.openxmlformats.org/officeDocument/2006/relationships/slideLayout" Target="../slideLayouts/slideLayout78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23" Type="http://schemas.openxmlformats.org/officeDocument/2006/relationships/slideLayout" Target="../slideLayouts/slideLayout77.xml"/><Relationship Id="rId28" Type="http://schemas.openxmlformats.org/officeDocument/2006/relationships/image" Target="../media/image5.png"/><Relationship Id="rId10" Type="http://schemas.openxmlformats.org/officeDocument/2006/relationships/slideLayout" Target="../slideLayouts/slideLayout64.xml"/><Relationship Id="rId19" Type="http://schemas.openxmlformats.org/officeDocument/2006/relationships/slideLayout" Target="../slideLayouts/slideLayout73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Relationship Id="rId22" Type="http://schemas.openxmlformats.org/officeDocument/2006/relationships/slideLayout" Target="../slideLayouts/slideLayout76.xml"/><Relationship Id="rId27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3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8.xml"/><Relationship Id="rId18" Type="http://schemas.openxmlformats.org/officeDocument/2006/relationships/slideLayout" Target="../slideLayouts/slideLayout103.xml"/><Relationship Id="rId26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88.xml"/><Relationship Id="rId21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7.xml"/><Relationship Id="rId17" Type="http://schemas.openxmlformats.org/officeDocument/2006/relationships/slideLayout" Target="../slideLayouts/slideLayout102.xml"/><Relationship Id="rId25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87.xml"/><Relationship Id="rId16" Type="http://schemas.openxmlformats.org/officeDocument/2006/relationships/slideLayout" Target="../slideLayouts/slideLayout101.xml"/><Relationship Id="rId20" Type="http://schemas.openxmlformats.org/officeDocument/2006/relationships/slideLayout" Target="../slideLayouts/slideLayout105.xml"/><Relationship Id="rId29" Type="http://schemas.openxmlformats.org/officeDocument/2006/relationships/theme" Target="../theme/theme5.xml"/><Relationship Id="rId1" Type="http://schemas.openxmlformats.org/officeDocument/2006/relationships/slideLayout" Target="../slideLayouts/slideLayout86.xml"/><Relationship Id="rId6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6.xml"/><Relationship Id="rId24" Type="http://schemas.openxmlformats.org/officeDocument/2006/relationships/slideLayout" Target="../slideLayouts/slideLayout109.xml"/><Relationship Id="rId5" Type="http://schemas.openxmlformats.org/officeDocument/2006/relationships/slideLayout" Target="../slideLayouts/slideLayout90.xml"/><Relationship Id="rId15" Type="http://schemas.openxmlformats.org/officeDocument/2006/relationships/slideLayout" Target="../slideLayouts/slideLayout100.xml"/><Relationship Id="rId23" Type="http://schemas.openxmlformats.org/officeDocument/2006/relationships/slideLayout" Target="../slideLayouts/slideLayout108.xml"/><Relationship Id="rId28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9.xml"/><Relationship Id="rId22" Type="http://schemas.openxmlformats.org/officeDocument/2006/relationships/slideLayout" Target="../slideLayouts/slideLayout107.xml"/><Relationship Id="rId27" Type="http://schemas.openxmlformats.org/officeDocument/2006/relationships/slideLayout" Target="../slideLayouts/slideLayout11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1.xml"/><Relationship Id="rId13" Type="http://schemas.openxmlformats.org/officeDocument/2006/relationships/slideLayout" Target="../slideLayouts/slideLayout126.xml"/><Relationship Id="rId18" Type="http://schemas.openxmlformats.org/officeDocument/2006/relationships/slideLayout" Target="../slideLayouts/slideLayout131.xml"/><Relationship Id="rId26" Type="http://schemas.openxmlformats.org/officeDocument/2006/relationships/slideLayout" Target="../slideLayouts/slideLayout139.xml"/><Relationship Id="rId3" Type="http://schemas.openxmlformats.org/officeDocument/2006/relationships/slideLayout" Target="../slideLayouts/slideLayout116.xml"/><Relationship Id="rId21" Type="http://schemas.openxmlformats.org/officeDocument/2006/relationships/slideLayout" Target="../slideLayouts/slideLayout134.xml"/><Relationship Id="rId7" Type="http://schemas.openxmlformats.org/officeDocument/2006/relationships/slideLayout" Target="../slideLayouts/slideLayout120.xml"/><Relationship Id="rId12" Type="http://schemas.openxmlformats.org/officeDocument/2006/relationships/slideLayout" Target="../slideLayouts/slideLayout125.xml"/><Relationship Id="rId17" Type="http://schemas.openxmlformats.org/officeDocument/2006/relationships/slideLayout" Target="../slideLayouts/slideLayout130.xml"/><Relationship Id="rId25" Type="http://schemas.openxmlformats.org/officeDocument/2006/relationships/slideLayout" Target="../slideLayouts/slideLayout138.xml"/><Relationship Id="rId2" Type="http://schemas.openxmlformats.org/officeDocument/2006/relationships/slideLayout" Target="../slideLayouts/slideLayout115.xml"/><Relationship Id="rId16" Type="http://schemas.openxmlformats.org/officeDocument/2006/relationships/slideLayout" Target="../slideLayouts/slideLayout129.xml"/><Relationship Id="rId20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124.xml"/><Relationship Id="rId24" Type="http://schemas.openxmlformats.org/officeDocument/2006/relationships/slideLayout" Target="../slideLayouts/slideLayout137.xml"/><Relationship Id="rId5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28.xml"/><Relationship Id="rId23" Type="http://schemas.openxmlformats.org/officeDocument/2006/relationships/slideLayout" Target="../slideLayouts/slideLayout136.xml"/><Relationship Id="rId28" Type="http://schemas.openxmlformats.org/officeDocument/2006/relationships/image" Target="../media/image5.png"/><Relationship Id="rId10" Type="http://schemas.openxmlformats.org/officeDocument/2006/relationships/slideLayout" Target="../slideLayouts/slideLayout123.xml"/><Relationship Id="rId19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Relationship Id="rId14" Type="http://schemas.openxmlformats.org/officeDocument/2006/relationships/slideLayout" Target="../slideLayouts/slideLayout127.xml"/><Relationship Id="rId22" Type="http://schemas.openxmlformats.org/officeDocument/2006/relationships/slideLayout" Target="../slideLayouts/slideLayout135.xml"/><Relationship Id="rId27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7.xml"/><Relationship Id="rId13" Type="http://schemas.openxmlformats.org/officeDocument/2006/relationships/slideLayout" Target="../slideLayouts/slideLayout152.xml"/><Relationship Id="rId18" Type="http://schemas.openxmlformats.org/officeDocument/2006/relationships/slideLayout" Target="../slideLayouts/slideLayout157.xml"/><Relationship Id="rId26" Type="http://schemas.openxmlformats.org/officeDocument/2006/relationships/slideLayout" Target="../slideLayouts/slideLayout165.xml"/><Relationship Id="rId3" Type="http://schemas.openxmlformats.org/officeDocument/2006/relationships/slideLayout" Target="../slideLayouts/slideLayout142.xml"/><Relationship Id="rId21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46.xml"/><Relationship Id="rId12" Type="http://schemas.openxmlformats.org/officeDocument/2006/relationships/slideLayout" Target="../slideLayouts/slideLayout151.xml"/><Relationship Id="rId17" Type="http://schemas.openxmlformats.org/officeDocument/2006/relationships/slideLayout" Target="../slideLayouts/slideLayout156.xml"/><Relationship Id="rId25" Type="http://schemas.openxmlformats.org/officeDocument/2006/relationships/slideLayout" Target="../slideLayouts/slideLayout164.xml"/><Relationship Id="rId2" Type="http://schemas.openxmlformats.org/officeDocument/2006/relationships/slideLayout" Target="../slideLayouts/slideLayout141.xml"/><Relationship Id="rId16" Type="http://schemas.openxmlformats.org/officeDocument/2006/relationships/slideLayout" Target="../slideLayouts/slideLayout155.xml"/><Relationship Id="rId20" Type="http://schemas.openxmlformats.org/officeDocument/2006/relationships/slideLayout" Target="../slideLayouts/slideLayout159.xml"/><Relationship Id="rId29" Type="http://schemas.openxmlformats.org/officeDocument/2006/relationships/image" Target="../media/image5.png"/><Relationship Id="rId1" Type="http://schemas.openxmlformats.org/officeDocument/2006/relationships/slideLayout" Target="../slideLayouts/slideLayout140.xml"/><Relationship Id="rId6" Type="http://schemas.openxmlformats.org/officeDocument/2006/relationships/slideLayout" Target="../slideLayouts/slideLayout145.xml"/><Relationship Id="rId11" Type="http://schemas.openxmlformats.org/officeDocument/2006/relationships/slideLayout" Target="../slideLayouts/slideLayout150.xml"/><Relationship Id="rId2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44.xml"/><Relationship Id="rId15" Type="http://schemas.openxmlformats.org/officeDocument/2006/relationships/slideLayout" Target="../slideLayouts/slideLayout154.xml"/><Relationship Id="rId23" Type="http://schemas.openxmlformats.org/officeDocument/2006/relationships/slideLayout" Target="../slideLayouts/slideLayout162.xml"/><Relationship Id="rId28" Type="http://schemas.openxmlformats.org/officeDocument/2006/relationships/theme" Target="../theme/theme7.xml"/><Relationship Id="rId10" Type="http://schemas.openxmlformats.org/officeDocument/2006/relationships/slideLayout" Target="../slideLayouts/slideLayout149.xml"/><Relationship Id="rId19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43.xml"/><Relationship Id="rId9" Type="http://schemas.openxmlformats.org/officeDocument/2006/relationships/slideLayout" Target="../slideLayouts/slideLayout148.xml"/><Relationship Id="rId14" Type="http://schemas.openxmlformats.org/officeDocument/2006/relationships/slideLayout" Target="../slideLayouts/slideLayout153.xml"/><Relationship Id="rId22" Type="http://schemas.openxmlformats.org/officeDocument/2006/relationships/slideLayout" Target="../slideLayouts/slideLayout161.xml"/><Relationship Id="rId27" Type="http://schemas.openxmlformats.org/officeDocument/2006/relationships/slideLayout" Target="../slideLayouts/slideLayout166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9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theme" Target="../theme/theme8.xml"/><Relationship Id="rId5" Type="http://schemas.openxmlformats.org/officeDocument/2006/relationships/slideLayout" Target="../slideLayouts/slideLayout171.xml"/><Relationship Id="rId4" Type="http://schemas.openxmlformats.org/officeDocument/2006/relationships/slideLayout" Target="../slideLayouts/slideLayout1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300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  <p:sldLayoutId id="2147483784" r:id="rId18"/>
    <p:sldLayoutId id="2147483952" r:id="rId19"/>
    <p:sldLayoutId id="2147483953" r:id="rId20"/>
    <p:sldLayoutId id="2147483785" r:id="rId21"/>
    <p:sldLayoutId id="2147483787" r:id="rId22"/>
    <p:sldLayoutId id="2147483788" r:id="rId23"/>
    <p:sldLayoutId id="2147483789" r:id="rId24"/>
    <p:sldLayoutId id="2147483790" r:id="rId25"/>
    <p:sldLayoutId id="2147483791" r:id="rId26"/>
    <p:sldLayoutId id="2147483793" r:id="rId27"/>
    <p:sldLayoutId id="2147483916" r:id="rId28"/>
    <p:sldLayoutId id="2147483921" r:id="rId29"/>
  </p:sldLayoutIdLst>
  <p:txStyles>
    <p:titleStyle>
      <a:lvl1pPr algn="ctr" defTabSz="685750" rtl="0" eaLnBrk="1" latinLnBrk="0" hangingPunct="1">
        <a:spcBef>
          <a:spcPct val="0"/>
        </a:spcBef>
        <a:buNone/>
        <a:defRPr sz="33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56" indent="-257156" algn="l" defTabSz="68575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71" indent="-214297" algn="l" defTabSz="685750" rtl="0" eaLnBrk="1" latinLnBrk="0" hangingPunct="1">
        <a:spcBef>
          <a:spcPct val="20000"/>
        </a:spcBef>
        <a:buFont typeface="Arial" pitchFamily="34" charset="0"/>
        <a:buChar char="–"/>
        <a:defRPr sz="2133" kern="1200">
          <a:solidFill>
            <a:schemeClr val="tx1"/>
          </a:solidFill>
          <a:latin typeface="+mn-lt"/>
          <a:ea typeface="+mn-ea"/>
          <a:cs typeface="+mn-cs"/>
        </a:defRPr>
      </a:lvl2pPr>
      <a:lvl3pPr marL="857187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200061" indent="-171438" algn="l" defTabSz="685750" rtl="0" eaLnBrk="1" latinLnBrk="0" hangingPunct="1">
        <a:spcBef>
          <a:spcPct val="20000"/>
        </a:spcBef>
        <a:buFont typeface="Arial" pitchFamily="34" charset="0"/>
        <a:buChar char="–"/>
        <a:defRPr sz="1467" kern="1200">
          <a:solidFill>
            <a:schemeClr val="tx1"/>
          </a:solidFill>
          <a:latin typeface="+mn-lt"/>
          <a:ea typeface="+mn-ea"/>
          <a:cs typeface="+mn-cs"/>
        </a:defRPr>
      </a:lvl4pPr>
      <a:lvl5pPr marL="1542935" indent="-171438" algn="l" defTabSz="685750" rtl="0" eaLnBrk="1" latinLnBrk="0" hangingPunct="1">
        <a:spcBef>
          <a:spcPct val="20000"/>
        </a:spcBef>
        <a:buFont typeface="Arial" pitchFamily="34" charset="0"/>
        <a:buChar char="»"/>
        <a:defRPr sz="1467" kern="1200">
          <a:solidFill>
            <a:schemeClr val="tx1"/>
          </a:solidFill>
          <a:latin typeface="+mn-lt"/>
          <a:ea typeface="+mn-ea"/>
          <a:cs typeface="+mn-cs"/>
        </a:defRPr>
      </a:lvl5pPr>
      <a:lvl6pPr marL="1885810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23528" y="4765167"/>
            <a:ext cx="332142" cy="235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52094F2-5C8E-481B-9938-63E31B4E8513}" type="slidenum">
              <a:rPr lang="sv-SE" sz="933" smtClean="0">
                <a:solidFill>
                  <a:srgbClr val="3EB1C8"/>
                </a:solidFill>
              </a:rPr>
              <a:pPr algn="ctr"/>
              <a:t>‹#›</a:t>
            </a:fld>
            <a:endParaRPr lang="sv-SE" sz="1067">
              <a:solidFill>
                <a:srgbClr val="3EB1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929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  <p:sldLayoutId id="2147483966" r:id="rId12"/>
    <p:sldLayoutId id="2147483967" r:id="rId13"/>
    <p:sldLayoutId id="2147483968" r:id="rId14"/>
    <p:sldLayoutId id="2147483969" r:id="rId15"/>
    <p:sldLayoutId id="2147483970" r:id="rId16"/>
    <p:sldLayoutId id="2147483971" r:id="rId17"/>
    <p:sldLayoutId id="2147483972" r:id="rId18"/>
    <p:sldLayoutId id="2147483973" r:id="rId19"/>
    <p:sldLayoutId id="2147483974" r:id="rId20"/>
    <p:sldLayoutId id="2147483975" r:id="rId21"/>
    <p:sldLayoutId id="2147483976" r:id="rId22"/>
    <p:sldLayoutId id="2147483977" r:id="rId23"/>
    <p:sldLayoutId id="2147483978" r:id="rId24"/>
    <p:sldLayoutId id="2147483979" r:id="rId25"/>
  </p:sldLayoutIdLst>
  <p:txStyles>
    <p:titleStyle>
      <a:lvl1pPr algn="ctr" defTabSz="685783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685783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9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1" indent="-171446" algn="l" defTabSz="685783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4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8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9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058" y="4734182"/>
            <a:ext cx="1508571" cy="8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95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1" r:id="rId1"/>
    <p:sldLayoutId id="2147483982" r:id="rId2"/>
    <p:sldLayoutId id="2147483983" r:id="rId3"/>
    <p:sldLayoutId id="2147483984" r:id="rId4"/>
    <p:sldLayoutId id="2147483985" r:id="rId5"/>
    <p:sldLayoutId id="2147483986" r:id="rId6"/>
    <p:sldLayoutId id="2147483987" r:id="rId7"/>
    <p:sldLayoutId id="2147483988" r:id="rId8"/>
    <p:sldLayoutId id="2147483989" r:id="rId9"/>
    <p:sldLayoutId id="2147483990" r:id="rId10"/>
    <p:sldLayoutId id="2147483991" r:id="rId11"/>
    <p:sldLayoutId id="2147483992" r:id="rId12"/>
    <p:sldLayoutId id="2147483993" r:id="rId13"/>
    <p:sldLayoutId id="2147483994" r:id="rId14"/>
    <p:sldLayoutId id="2147483995" r:id="rId15"/>
    <p:sldLayoutId id="2147483996" r:id="rId16"/>
    <p:sldLayoutId id="2147483997" r:id="rId17"/>
    <p:sldLayoutId id="2147483998" r:id="rId18"/>
    <p:sldLayoutId id="2147483999" r:id="rId19"/>
    <p:sldLayoutId id="2147484000" r:id="rId20"/>
    <p:sldLayoutId id="2147484001" r:id="rId21"/>
    <p:sldLayoutId id="2147484002" r:id="rId22"/>
    <p:sldLayoutId id="2147484003" r:id="rId23"/>
    <p:sldLayoutId id="2147484004" r:id="rId24"/>
    <p:sldLayoutId id="2147484005" r:id="rId25"/>
    <p:sldLayoutId id="2147484006" r:id="rId26"/>
  </p:sldLayoutIdLst>
  <p:txStyles>
    <p:titleStyle>
      <a:lvl1pPr algn="ctr" defTabSz="514313" rtl="0" eaLnBrk="1" latinLnBrk="0" hangingPunct="1">
        <a:spcBef>
          <a:spcPct val="0"/>
        </a:spcBef>
        <a:buNone/>
        <a:defRPr sz="2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67" indent="-192867" algn="l" defTabSz="51431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878" indent="-160723" algn="l" defTabSz="514313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90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46" indent="-128579" algn="l" defTabSz="514313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57201" indent="-128579" algn="l" defTabSz="514313" rtl="0" eaLnBrk="1" latinLnBrk="0" hangingPunct="1">
        <a:spcBef>
          <a:spcPct val="20000"/>
        </a:spcBef>
        <a:buFont typeface="Arial" pitchFamily="34" charset="0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14358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671512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928669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185826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5715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13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771468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624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285779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542935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80009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24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1234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</p:sldLayoutIdLst>
  <p:hf hdr="0" ftr="0" dt="0"/>
  <p:txStyles>
    <p:titleStyle>
      <a:lvl1pPr algn="ctr" defTabSz="685766" rtl="0" eaLnBrk="1" latinLnBrk="0" hangingPunct="1">
        <a:spcBef>
          <a:spcPct val="0"/>
        </a:spcBef>
        <a:buNone/>
        <a:defRPr lang="sv-SE" sz="3000" b="1" kern="1200">
          <a:solidFill>
            <a:srgbClr val="4199A1"/>
          </a:solidFill>
          <a:latin typeface="+mj-lt"/>
          <a:ea typeface="+mj-ea"/>
          <a:cs typeface="+mj-cs"/>
        </a:defRPr>
      </a:lvl1pPr>
    </p:titleStyle>
    <p:bodyStyle>
      <a:lvl1pPr marL="257162" indent="-257162" algn="l" defTabSz="68576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85" indent="-214303" algn="l" defTabSz="685766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07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91" indent="-171442" algn="l" defTabSz="685766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7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83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8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3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51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  <p:sldLayoutId id="2147484068" r:id="rId2"/>
    <p:sldLayoutId id="2147484069" r:id="rId3"/>
    <p:sldLayoutId id="2147484070" r:id="rId4"/>
    <p:sldLayoutId id="2147484071" r:id="rId5"/>
    <p:sldLayoutId id="2147484072" r:id="rId6"/>
    <p:sldLayoutId id="2147484073" r:id="rId7"/>
    <p:sldLayoutId id="2147484074" r:id="rId8"/>
    <p:sldLayoutId id="2147484075" r:id="rId9"/>
    <p:sldLayoutId id="2147484076" r:id="rId10"/>
    <p:sldLayoutId id="2147484077" r:id="rId11"/>
    <p:sldLayoutId id="2147484078" r:id="rId12"/>
    <p:sldLayoutId id="2147484079" r:id="rId13"/>
    <p:sldLayoutId id="2147484080" r:id="rId14"/>
    <p:sldLayoutId id="2147484081" r:id="rId15"/>
    <p:sldLayoutId id="2147484082" r:id="rId16"/>
    <p:sldLayoutId id="2147484083" r:id="rId17"/>
    <p:sldLayoutId id="2147484084" r:id="rId18"/>
    <p:sldLayoutId id="2147484085" r:id="rId19"/>
    <p:sldLayoutId id="2147484086" r:id="rId20"/>
    <p:sldLayoutId id="2147484087" r:id="rId21"/>
    <p:sldLayoutId id="2147484088" r:id="rId22"/>
    <p:sldLayoutId id="2147484089" r:id="rId23"/>
    <p:sldLayoutId id="2147484090" r:id="rId24"/>
    <p:sldLayoutId id="2147484091" r:id="rId25"/>
    <p:sldLayoutId id="2147484092" r:id="rId26"/>
    <p:sldLayoutId id="2147484094" r:id="rId27"/>
    <p:sldLayoutId id="2147484095" r:id="rId28"/>
  </p:sldLayoutIdLst>
  <p:txStyles>
    <p:titleStyle>
      <a:lvl1pPr algn="ctr" defTabSz="685750" rtl="0" eaLnBrk="1" latinLnBrk="0" hangingPunct="1">
        <a:spcBef>
          <a:spcPct val="0"/>
        </a:spcBef>
        <a:buNone/>
        <a:defRPr sz="33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56" indent="-257156" algn="l" defTabSz="68575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71" indent="-214297" algn="l" defTabSz="685750" rtl="0" eaLnBrk="1" latinLnBrk="0" hangingPunct="1">
        <a:spcBef>
          <a:spcPct val="20000"/>
        </a:spcBef>
        <a:buFont typeface="Arial" pitchFamily="34" charset="0"/>
        <a:buChar char="–"/>
        <a:defRPr sz="2133" kern="1200">
          <a:solidFill>
            <a:schemeClr val="tx1"/>
          </a:solidFill>
          <a:latin typeface="+mn-lt"/>
          <a:ea typeface="+mn-ea"/>
          <a:cs typeface="+mn-cs"/>
        </a:defRPr>
      </a:lvl2pPr>
      <a:lvl3pPr marL="857187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200061" indent="-171438" algn="l" defTabSz="685750" rtl="0" eaLnBrk="1" latinLnBrk="0" hangingPunct="1">
        <a:spcBef>
          <a:spcPct val="20000"/>
        </a:spcBef>
        <a:buFont typeface="Arial" pitchFamily="34" charset="0"/>
        <a:buChar char="–"/>
        <a:defRPr sz="1467" kern="1200">
          <a:solidFill>
            <a:schemeClr val="tx1"/>
          </a:solidFill>
          <a:latin typeface="+mn-lt"/>
          <a:ea typeface="+mn-ea"/>
          <a:cs typeface="+mn-cs"/>
        </a:defRPr>
      </a:lvl4pPr>
      <a:lvl5pPr marL="1542935" indent="-171438" algn="l" defTabSz="685750" rtl="0" eaLnBrk="1" latinLnBrk="0" hangingPunct="1">
        <a:spcBef>
          <a:spcPct val="20000"/>
        </a:spcBef>
        <a:buFont typeface="Arial" pitchFamily="34" charset="0"/>
        <a:buChar char="»"/>
        <a:defRPr sz="1467" kern="1200">
          <a:solidFill>
            <a:schemeClr val="tx1"/>
          </a:solidFill>
          <a:latin typeface="+mn-lt"/>
          <a:ea typeface="+mn-ea"/>
          <a:cs typeface="+mn-cs"/>
        </a:defRPr>
      </a:lvl5pPr>
      <a:lvl6pPr marL="1885810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058" y="4734182"/>
            <a:ext cx="1508571" cy="8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001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5" r:id="rId1"/>
    <p:sldLayoutId id="2147484126" r:id="rId2"/>
    <p:sldLayoutId id="2147484127" r:id="rId3"/>
    <p:sldLayoutId id="2147484128" r:id="rId4"/>
    <p:sldLayoutId id="2147484129" r:id="rId5"/>
    <p:sldLayoutId id="2147484130" r:id="rId6"/>
    <p:sldLayoutId id="2147484131" r:id="rId7"/>
    <p:sldLayoutId id="2147484132" r:id="rId8"/>
    <p:sldLayoutId id="2147484133" r:id="rId9"/>
    <p:sldLayoutId id="2147484134" r:id="rId10"/>
    <p:sldLayoutId id="2147484135" r:id="rId11"/>
    <p:sldLayoutId id="2147484136" r:id="rId12"/>
    <p:sldLayoutId id="2147484137" r:id="rId13"/>
    <p:sldLayoutId id="2147484138" r:id="rId14"/>
    <p:sldLayoutId id="2147484139" r:id="rId15"/>
    <p:sldLayoutId id="2147484140" r:id="rId16"/>
    <p:sldLayoutId id="2147484141" r:id="rId17"/>
    <p:sldLayoutId id="2147484142" r:id="rId18"/>
    <p:sldLayoutId id="2147484143" r:id="rId19"/>
    <p:sldLayoutId id="2147484144" r:id="rId20"/>
    <p:sldLayoutId id="2147484145" r:id="rId21"/>
    <p:sldLayoutId id="2147484146" r:id="rId22"/>
    <p:sldLayoutId id="2147484147" r:id="rId23"/>
    <p:sldLayoutId id="2147484148" r:id="rId24"/>
    <p:sldLayoutId id="2147484149" r:id="rId25"/>
    <p:sldLayoutId id="2147484150" r:id="rId26"/>
  </p:sldLayoutIdLst>
  <p:txStyles>
    <p:titleStyle>
      <a:lvl1pPr algn="ctr" defTabSz="514313" rtl="0" eaLnBrk="1" latinLnBrk="0" hangingPunct="1">
        <a:spcBef>
          <a:spcPct val="0"/>
        </a:spcBef>
        <a:buNone/>
        <a:defRPr sz="2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67" indent="-192867" algn="l" defTabSz="51431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878" indent="-160723" algn="l" defTabSz="514313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90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46" indent="-128579" algn="l" defTabSz="514313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57201" indent="-128579" algn="l" defTabSz="514313" rtl="0" eaLnBrk="1" latinLnBrk="0" hangingPunct="1">
        <a:spcBef>
          <a:spcPct val="20000"/>
        </a:spcBef>
        <a:buFont typeface="Arial" pitchFamily="34" charset="0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14358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671512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928669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185826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5715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13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771468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624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285779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542935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80009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24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058" y="4734182"/>
            <a:ext cx="1508571" cy="8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603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2" r:id="rId1"/>
    <p:sldLayoutId id="2147484153" r:id="rId2"/>
    <p:sldLayoutId id="2147484154" r:id="rId3"/>
    <p:sldLayoutId id="2147484155" r:id="rId4"/>
    <p:sldLayoutId id="2147484156" r:id="rId5"/>
    <p:sldLayoutId id="2147484157" r:id="rId6"/>
    <p:sldLayoutId id="2147484158" r:id="rId7"/>
    <p:sldLayoutId id="2147484159" r:id="rId8"/>
    <p:sldLayoutId id="2147484160" r:id="rId9"/>
    <p:sldLayoutId id="2147484161" r:id="rId10"/>
    <p:sldLayoutId id="2147484162" r:id="rId11"/>
    <p:sldLayoutId id="2147484163" r:id="rId12"/>
    <p:sldLayoutId id="2147484164" r:id="rId13"/>
    <p:sldLayoutId id="2147484165" r:id="rId14"/>
    <p:sldLayoutId id="2147484166" r:id="rId15"/>
    <p:sldLayoutId id="2147484167" r:id="rId16"/>
    <p:sldLayoutId id="2147484168" r:id="rId17"/>
    <p:sldLayoutId id="2147484169" r:id="rId18"/>
    <p:sldLayoutId id="2147484170" r:id="rId19"/>
    <p:sldLayoutId id="2147484171" r:id="rId20"/>
    <p:sldLayoutId id="2147484172" r:id="rId21"/>
    <p:sldLayoutId id="2147484173" r:id="rId22"/>
    <p:sldLayoutId id="2147484174" r:id="rId23"/>
    <p:sldLayoutId id="2147484175" r:id="rId24"/>
    <p:sldLayoutId id="2147484176" r:id="rId25"/>
    <p:sldLayoutId id="2147484177" r:id="rId26"/>
    <p:sldLayoutId id="2147484178" r:id="rId27"/>
  </p:sldLayoutIdLst>
  <p:txStyles>
    <p:titleStyle>
      <a:lvl1pPr algn="ctr" defTabSz="514313" rtl="0" eaLnBrk="1" latinLnBrk="0" hangingPunct="1">
        <a:spcBef>
          <a:spcPct val="0"/>
        </a:spcBef>
        <a:buNone/>
        <a:defRPr sz="2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67" indent="-192867" algn="l" defTabSz="51431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878" indent="-160723" algn="l" defTabSz="514313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90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46" indent="-128579" algn="l" defTabSz="514313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57201" indent="-128579" algn="l" defTabSz="514313" rtl="0" eaLnBrk="1" latinLnBrk="0" hangingPunct="1">
        <a:spcBef>
          <a:spcPct val="20000"/>
        </a:spcBef>
        <a:buFont typeface="Arial" pitchFamily="34" charset="0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14358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671512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928669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185826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5715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13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771468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624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285779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542935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80009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24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0946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0" r:id="rId1"/>
    <p:sldLayoutId id="2147484181" r:id="rId2"/>
    <p:sldLayoutId id="2147484182" r:id="rId3"/>
    <p:sldLayoutId id="2147484183" r:id="rId4"/>
    <p:sldLayoutId id="2147484184" r:id="rId5"/>
  </p:sldLayoutIdLst>
  <p:hf hdr="0" ftr="0" dt="0"/>
  <p:txStyles>
    <p:titleStyle>
      <a:lvl1pPr algn="ctr" defTabSz="685766" rtl="0" eaLnBrk="1" latinLnBrk="0" hangingPunct="1">
        <a:spcBef>
          <a:spcPct val="0"/>
        </a:spcBef>
        <a:buNone/>
        <a:defRPr lang="sv-SE" sz="3000" b="1" kern="1200">
          <a:solidFill>
            <a:srgbClr val="4199A1"/>
          </a:solidFill>
          <a:latin typeface="+mj-lt"/>
          <a:ea typeface="+mj-ea"/>
          <a:cs typeface="+mj-cs"/>
        </a:defRPr>
      </a:lvl1pPr>
    </p:titleStyle>
    <p:bodyStyle>
      <a:lvl1pPr marL="257162" indent="-257162" algn="l" defTabSz="68576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85" indent="-214303" algn="l" defTabSz="685766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07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91" indent="-171442" algn="l" defTabSz="685766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7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83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8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3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srgbClr val="82B842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Agenda dag 1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2496" y="1338487"/>
            <a:ext cx="8229600" cy="3608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b="1" dirty="0">
                <a:solidFill>
                  <a:srgbClr val="000000"/>
                </a:solidFill>
                <a:latin typeface="Arial"/>
                <a:cs typeface="Arial"/>
              </a:rPr>
              <a:t>Dag 1</a:t>
            </a:r>
          </a:p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09.00 	Ankomst &amp; Mingel (kaffe och macka)</a:t>
            </a:r>
          </a:p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09.30 	Varmt välkommen! Helen går igenom agendan i stora drag, incheckning hotell, middag etc</a:t>
            </a:r>
          </a:p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09.45 	PL-gruppmedlem introducerar hackathon, med tema, mål och syfte samt processen (PPT)</a:t>
            </a:r>
          </a:p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10.00	Extern talare sätter stämningen och peppar teamen (Sjöräddningsssällskapet)</a:t>
            </a:r>
          </a:p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10.15	Hackathon startar – fokus på att lära känna sitt team och brainstorma</a:t>
            </a:r>
          </a:p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11.00  Deadline uppstart</a:t>
            </a:r>
          </a:p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12.00	Lunch</a:t>
            </a:r>
          </a:p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15.00	Fika</a:t>
            </a:r>
          </a:p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18.30	Middag &amp; öl</a:t>
            </a:r>
          </a:p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19.30	Teambuildning </a:t>
            </a:r>
          </a:p>
          <a:p>
            <a:pPr marL="0" lvl="1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20.30 	Fortsatt kodning</a:t>
            </a: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endParaRPr lang="sv-SE" sz="120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endParaRPr lang="sv-SE" sz="12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21" name="Picture 20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F1D02B4C-6F91-4D3F-4092-2723CD5A87C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48F4B38-390C-53C4-F298-6D74AD09FE41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 descr="Logo, icon&#10;&#10;Description automatically generated">
            <a:extLst>
              <a:ext uri="{FF2B5EF4-FFF2-40B4-BE49-F238E27FC236}">
                <a16:creationId xmlns:a16="http://schemas.microsoft.com/office/drawing/2014/main" id="{748495B3-987B-BB96-7F1C-80F8536DB25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83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srgbClr val="82B842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Agenda dag 2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2496" y="1338487"/>
            <a:ext cx="8229600" cy="3608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b="1" dirty="0">
                <a:solidFill>
                  <a:srgbClr val="000000"/>
                </a:solidFill>
                <a:latin typeface="Arial"/>
                <a:cs typeface="Arial"/>
              </a:rPr>
              <a:t>Dag 2</a:t>
            </a: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08.00 	Uppsamling på H4</a:t>
            </a: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11.00	Lunch</a:t>
            </a: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12.30	Deadline för inlämning (sista </a:t>
            </a:r>
            <a:r>
              <a:rPr lang="sv-SE" sz="1200" dirty="0" err="1">
                <a:solidFill>
                  <a:srgbClr val="000000"/>
                </a:solidFill>
                <a:latin typeface="Arial"/>
                <a:cs typeface="Arial"/>
              </a:rPr>
              <a:t>commit</a:t>
            </a: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 ska vara gjord här)  </a:t>
            </a: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12.45	Presentationerna börjar </a:t>
            </a: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13.45	PL-gruppen överlägger/sammanträder </a:t>
            </a: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13.45 – 14.30 Här finns tid att städa i era </a:t>
            </a:r>
            <a:r>
              <a:rPr lang="sv-SE" sz="1200" dirty="0" err="1">
                <a:solidFill>
                  <a:srgbClr val="000000"/>
                </a:solidFill>
                <a:latin typeface="Arial"/>
                <a:cs typeface="Arial"/>
              </a:rPr>
              <a:t>repon</a:t>
            </a: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 så att de är så redo som möjligt att göra publika </a:t>
            </a:r>
            <a:r>
              <a:rPr lang="sv-SE" sz="1200">
                <a:solidFill>
                  <a:srgbClr val="000000"/>
                </a:solidFill>
                <a:latin typeface="Arial"/>
                <a:cs typeface="Arial"/>
              </a:rPr>
              <a:t>efter eventet</a:t>
            </a:r>
            <a:endParaRPr lang="sv-SE" sz="120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14.30 	Vinnare presenteras</a:t>
            </a: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15.00	Hackathon avslutas </a:t>
            </a: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15.00	Mingel &amp; bubbel</a:t>
            </a:r>
          </a:p>
          <a:p>
            <a:pPr marL="0" indent="0">
              <a:buClr>
                <a:srgbClr val="3EB1C8"/>
              </a:buClr>
              <a:buSzPct val="100000"/>
              <a:buNone/>
              <a:defRPr/>
            </a:pPr>
            <a:endParaRPr lang="sv-SE" sz="1200" dirty="0">
              <a:solidFill>
                <a:srgbClr val="000000"/>
              </a:solidFill>
              <a:latin typeface="Arial"/>
              <a:cs typeface="Arial"/>
            </a:endParaRPr>
          </a:p>
          <a:p>
            <a:pPr lvl="0">
              <a:buClr>
                <a:srgbClr val="3EB1C8"/>
              </a:buClr>
              <a:buSzPct val="100000"/>
              <a:defRPr/>
            </a:pPr>
            <a:endParaRPr lang="sv-SE" sz="12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C3068C66-7DF9-8892-7D29-2E7318879D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D17FFF9-774E-3861-1788-FCF88BC9EE06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FFA7192F-A651-F31E-B711-48A6AB7786F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811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Uppstart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2496" y="1338487"/>
            <a:ext cx="8229600" cy="3608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400" dirty="0">
                <a:solidFill>
                  <a:srgbClr val="000000"/>
                </a:solidFill>
                <a:latin typeface="Arial"/>
                <a:cs typeface="Arial"/>
              </a:rPr>
              <a:t>Inled med att gå laget runt 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Vem är du? 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Vad heter du?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Vart jobbar du och vad jobbar du med? 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Vad har du gjort innan din nuvarande anställning?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Vilka tekniker jobbar du mest med idag?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Är det något under dessa dagar som de redan nu vet att du skulle vilja undersöka mera?</a:t>
            </a:r>
          </a:p>
          <a:p>
            <a:pPr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400" dirty="0">
                <a:solidFill>
                  <a:srgbClr val="000000"/>
                </a:solidFill>
                <a:latin typeface="Arial"/>
                <a:cs typeface="Arial"/>
              </a:rPr>
              <a:t>Diskutera och välj en </a:t>
            </a:r>
            <a:r>
              <a:rPr lang="sv-SE" sz="1400" dirty="0" err="1">
                <a:latin typeface="Arial"/>
                <a:cs typeface="Arial"/>
              </a:rPr>
              <a:t>teamleader</a:t>
            </a:r>
            <a:endParaRPr lang="sv-SE" sz="1400" dirty="0">
              <a:latin typeface="Arial"/>
              <a:cs typeface="Arial"/>
            </a:endParaRPr>
          </a:p>
          <a:p>
            <a:pPr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400" dirty="0">
                <a:solidFill>
                  <a:srgbClr val="000000"/>
                </a:solidFill>
                <a:latin typeface="Arial"/>
                <a:cs typeface="Arial"/>
              </a:rPr>
              <a:t>Välj ett namn på ert team</a:t>
            </a:r>
          </a:p>
          <a:p>
            <a:pPr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400" dirty="0">
                <a:solidFill>
                  <a:srgbClr val="000000"/>
                </a:solidFill>
                <a:latin typeface="Arial"/>
                <a:cs typeface="Arial"/>
              </a:rPr>
              <a:t>Skriv erat </a:t>
            </a:r>
            <a:r>
              <a:rPr lang="sv-SE" sz="1400" dirty="0" err="1">
                <a:solidFill>
                  <a:srgbClr val="000000"/>
                </a:solidFill>
                <a:latin typeface="Arial"/>
                <a:cs typeface="Arial"/>
              </a:rPr>
              <a:t>teamnnamn</a:t>
            </a:r>
            <a:r>
              <a:rPr lang="sv-SE" sz="1400" dirty="0">
                <a:solidFill>
                  <a:srgbClr val="000000"/>
                </a:solidFill>
                <a:latin typeface="Arial"/>
                <a:cs typeface="Arial"/>
              </a:rPr>
              <a:t> på dörren</a:t>
            </a:r>
          </a:p>
          <a:p>
            <a:pPr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400" dirty="0">
                <a:latin typeface="Arial"/>
                <a:cs typeface="Arial"/>
              </a:rPr>
              <a:t>Diskutera och välj ansvarsområden</a:t>
            </a:r>
          </a:p>
        </p:txBody>
      </p: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2D30D4A6-D3F0-C612-12E7-6ACCCB055A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6D3C8A0-F386-786A-B8E6-389AE5012D43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A731BC20-0C2D-7F07-A99F-F827A2516D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430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2800" dirty="0" err="1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Inskick</a:t>
            </a: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deadline dag två </a:t>
            </a:r>
            <a:r>
              <a:rPr lang="sv-SE" sz="2800" dirty="0" err="1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</a:t>
            </a: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12:30</a:t>
            </a:r>
            <a:endParaRPr kumimoji="0" lang="sv-SE" sz="2800" b="0" i="0" u="none" strike="noStrike" kern="1200" cap="none" spc="0" normalizeH="0" baseline="0" noProof="0" dirty="0">
              <a:ln>
                <a:noFill/>
              </a:ln>
              <a:solidFill>
                <a:srgbClr val="82B842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2496" y="1338487"/>
            <a:ext cx="8229600" cy="3608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400" dirty="0">
                <a:latin typeface="+mj-lt"/>
              </a:rPr>
              <a:t>Övergripande beskrivning och val av utmaning</a:t>
            </a: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100" dirty="0">
                <a:latin typeface="+mj-lt"/>
              </a:rPr>
              <a:t>En mening som beskriver er lösning, och vilken utmaning ni har valt</a:t>
            </a: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endParaRPr lang="sv-SE" sz="1100" dirty="0">
              <a:latin typeface="+mj-lt"/>
            </a:endParaRPr>
          </a:p>
          <a:p>
            <a:pPr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400" dirty="0">
                <a:latin typeface="+mj-lt"/>
              </a:rPr>
              <a:t>Team</a:t>
            </a:r>
            <a:endParaRPr lang="sv-SE" sz="1100" dirty="0">
              <a:latin typeface="+mj-lt"/>
            </a:endParaRP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100" dirty="0">
                <a:latin typeface="+mj-lt"/>
              </a:rPr>
              <a:t>Namn på medlemmar</a:t>
            </a: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100" dirty="0">
                <a:latin typeface="+mj-lt"/>
              </a:rPr>
              <a:t>Hur har ni jobbat inom teamet? Har alla gjort samma eller har ni haft olika roller?</a:t>
            </a: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endParaRPr lang="sv-SE" sz="1100" dirty="0">
              <a:latin typeface="+mj-lt"/>
            </a:endParaRPr>
          </a:p>
          <a:p>
            <a:pPr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400" dirty="0">
                <a:latin typeface="+mj-lt"/>
              </a:rPr>
              <a:t>Teknik</a:t>
            </a:r>
            <a:endParaRPr lang="sv-SE" sz="1100" dirty="0">
              <a:latin typeface="+mj-lt"/>
            </a:endParaRP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100" dirty="0">
                <a:latin typeface="+mj-lt"/>
              </a:rPr>
              <a:t>Beskrivningen på </a:t>
            </a:r>
            <a:r>
              <a:rPr lang="sv-SE" sz="1100">
                <a:latin typeface="+mj-lt"/>
              </a:rPr>
              <a:t>eran teknikstack</a:t>
            </a:r>
            <a:r>
              <a:rPr lang="sv-SE" sz="1100" dirty="0">
                <a:latin typeface="+mj-lt"/>
              </a:rPr>
              <a:t>, språk och </a:t>
            </a:r>
            <a:r>
              <a:rPr lang="sv-SE" sz="1100" dirty="0" err="1">
                <a:latin typeface="+mj-lt"/>
              </a:rPr>
              <a:t>APIer</a:t>
            </a:r>
            <a:r>
              <a:rPr lang="sv-SE" sz="1100" dirty="0">
                <a:latin typeface="+mj-lt"/>
              </a:rPr>
              <a:t> ni har använt.</a:t>
            </a: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endParaRPr lang="sv-SE" sz="1100" dirty="0">
              <a:latin typeface="+mj-lt"/>
            </a:endParaRPr>
          </a:p>
          <a:p>
            <a:pPr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400" dirty="0">
                <a:latin typeface="+mj-lt"/>
              </a:rPr>
              <a:t>Lösning, dessa frågor ska minst besvaras</a:t>
            </a:r>
            <a:endParaRPr lang="sv-SE" sz="1100" dirty="0">
              <a:latin typeface="+mj-lt"/>
            </a:endParaRP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100" dirty="0">
                <a:latin typeface="+mj-lt"/>
              </a:rPr>
              <a:t>Hur har ni löst utmaningen?</a:t>
            </a: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100" dirty="0">
                <a:latin typeface="+mj-lt"/>
              </a:rPr>
              <a:t>Hur långt har ni kommit?</a:t>
            </a: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100" dirty="0">
                <a:latin typeface="+mj-lt"/>
              </a:rPr>
              <a:t>Vad är nästa steg?</a:t>
            </a: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100" dirty="0">
                <a:latin typeface="+mj-lt"/>
              </a:rPr>
              <a:t>Några rekommendationer för framtiden?</a:t>
            </a:r>
          </a:p>
          <a:p>
            <a:pPr lvl="0"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100" dirty="0">
                <a:latin typeface="+mj-lt"/>
              </a:rPr>
              <a:t>Några insikter, begränsningar eller utmaningar ni stött på som är intressanta att dela med </a:t>
            </a:r>
            <a:r>
              <a:rPr lang="sv-SE" sz="1100" dirty="0" err="1">
                <a:latin typeface="+mj-lt"/>
              </a:rPr>
              <a:t>der</a:t>
            </a:r>
            <a:r>
              <a:rPr lang="sv-SE" sz="1100" dirty="0">
                <a:latin typeface="+mj-lt"/>
              </a:rPr>
              <a:t> av?</a:t>
            </a:r>
            <a:endParaRPr lang="sv-SE" dirty="0"/>
          </a:p>
          <a:p>
            <a:pPr>
              <a:lnSpc>
                <a:spcPct val="150000"/>
              </a:lnSpc>
              <a:buClr>
                <a:srgbClr val="3EB1C8"/>
              </a:buClr>
              <a:buSzPct val="100000"/>
              <a:defRPr/>
            </a:pPr>
            <a:endParaRPr lang="sv-SE" sz="16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32FB8BA2-87C4-A29C-B4D6-89228D08FE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0E028D-9A92-E712-26D3-6673984E6C37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E7186A8B-2C14-F0CD-9952-85F88C92E2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05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Muntlig presentation, deadline dag 2 </a:t>
            </a:r>
            <a:r>
              <a:rPr lang="sv-SE" sz="2800" dirty="0" err="1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</a:t>
            </a: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12:30</a:t>
            </a:r>
            <a:endParaRPr kumimoji="0" lang="sv-SE" sz="2800" b="0" i="0" u="none" strike="noStrike" kern="1200" cap="none" spc="0" normalizeH="0" baseline="0" noProof="0" dirty="0">
              <a:ln>
                <a:noFill/>
              </a:ln>
              <a:solidFill>
                <a:srgbClr val="82B842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2496" y="1338487"/>
            <a:ext cx="8229600" cy="3608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400" dirty="0" err="1">
                <a:solidFill>
                  <a:srgbClr val="000000"/>
                </a:solidFill>
                <a:latin typeface="Arial"/>
                <a:cs typeface="Arial"/>
              </a:rPr>
              <a:t>Överblick</a:t>
            </a:r>
            <a:r>
              <a:rPr lang="en-US" sz="14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Arial"/>
                <a:cs typeface="Arial"/>
              </a:rPr>
              <a:t>och</a:t>
            </a:r>
            <a:r>
              <a:rPr lang="en-US" sz="14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Arial"/>
                <a:cs typeface="Arial"/>
              </a:rPr>
              <a:t>utmaning</a:t>
            </a:r>
            <a:r>
              <a:rPr lang="en-US" sz="1400" dirty="0">
                <a:solidFill>
                  <a:srgbClr val="000000"/>
                </a:solidFill>
                <a:latin typeface="Arial"/>
                <a:cs typeface="Arial"/>
              </a:rPr>
              <a:t> – 1m 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En mening </a:t>
            </a:r>
            <a:r>
              <a:rPr lang="sv-SE" sz="1100" dirty="0" err="1">
                <a:solidFill>
                  <a:srgbClr val="000000"/>
                </a:solidFill>
                <a:latin typeface="Arial"/>
                <a:cs typeface="Arial"/>
              </a:rPr>
              <a:t>ang</a:t>
            </a: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 vad lösningen gör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Vilken utmaning har ni tacklat?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10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0000"/>
                </a:solidFill>
                <a:latin typeface="Arial"/>
                <a:cs typeface="Arial"/>
              </a:rPr>
              <a:t>Team - 1m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100" dirty="0" err="1">
                <a:solidFill>
                  <a:srgbClr val="000000"/>
                </a:solidFill>
                <a:latin typeface="Arial"/>
                <a:cs typeface="Arial"/>
              </a:rPr>
              <a:t>Vilka</a:t>
            </a:r>
            <a:r>
              <a:rPr lang="en-US" sz="11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Arial"/>
                <a:cs typeface="Arial"/>
              </a:rPr>
              <a:t>är</a:t>
            </a:r>
            <a:r>
              <a:rPr lang="en-US" sz="11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sz="1100" dirty="0">
                <a:solidFill>
                  <a:srgbClr val="000000"/>
                </a:solidFill>
                <a:latin typeface="Arial"/>
                <a:cs typeface="Arial"/>
              </a:rPr>
              <a:t> I </a:t>
            </a:r>
            <a:r>
              <a:rPr lang="en-US" sz="1100" dirty="0" err="1">
                <a:solidFill>
                  <a:srgbClr val="000000"/>
                </a:solidFill>
                <a:latin typeface="Arial"/>
                <a:cs typeface="Arial"/>
              </a:rPr>
              <a:t>erat</a:t>
            </a:r>
            <a:r>
              <a:rPr lang="en-US" sz="1100" dirty="0">
                <a:solidFill>
                  <a:srgbClr val="000000"/>
                </a:solidFill>
                <a:latin typeface="Arial"/>
                <a:cs typeface="Arial"/>
              </a:rPr>
              <a:t> team?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Vilka roller har ni haft? Hur har ni jobbat tillsammans?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0000"/>
                </a:solidFill>
                <a:latin typeface="Arial"/>
                <a:cs typeface="Arial"/>
              </a:rPr>
              <a:t>Teknik - 2m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100" dirty="0" err="1">
                <a:solidFill>
                  <a:srgbClr val="000000"/>
                </a:solidFill>
                <a:latin typeface="Arial"/>
                <a:cs typeface="Arial"/>
              </a:rPr>
              <a:t>Vilka</a:t>
            </a:r>
            <a:r>
              <a:rPr lang="en-US" sz="11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Arial"/>
                <a:cs typeface="Arial"/>
              </a:rPr>
              <a:t>tekniker</a:t>
            </a:r>
            <a:r>
              <a:rPr lang="en-US" sz="11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Arial"/>
                <a:cs typeface="Arial"/>
              </a:rPr>
              <a:t>har</a:t>
            </a:r>
            <a:r>
              <a:rPr lang="en-US" sz="11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sz="11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Arial"/>
                <a:cs typeface="Arial"/>
              </a:rPr>
              <a:t>använt</a:t>
            </a:r>
            <a:r>
              <a:rPr lang="en-US" sz="1100" dirty="0">
                <a:solidFill>
                  <a:srgbClr val="000000"/>
                </a:solidFill>
                <a:latin typeface="Arial"/>
                <a:cs typeface="Arial"/>
              </a:rPr>
              <a:t>?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sz="10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400" dirty="0" err="1">
                <a:solidFill>
                  <a:srgbClr val="000000"/>
                </a:solidFill>
                <a:latin typeface="Arial"/>
                <a:cs typeface="Arial"/>
              </a:rPr>
              <a:t>Lösning</a:t>
            </a:r>
            <a:r>
              <a:rPr lang="en-US" sz="14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Arial"/>
                <a:cs typeface="Arial"/>
              </a:rPr>
              <a:t>och</a:t>
            </a:r>
            <a:r>
              <a:rPr lang="en-US" sz="1400" dirty="0">
                <a:solidFill>
                  <a:srgbClr val="000000"/>
                </a:solidFill>
                <a:latin typeface="Arial"/>
                <a:cs typeface="Arial"/>
              </a:rPr>
              <a:t> demo- 2m 30s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100" dirty="0">
                <a:solidFill>
                  <a:srgbClr val="000000"/>
                </a:solidFill>
                <a:latin typeface="Arial"/>
                <a:cs typeface="Arial"/>
              </a:rPr>
              <a:t>Demo 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Hur löser ni denna utmaning?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100" dirty="0">
                <a:solidFill>
                  <a:srgbClr val="000000"/>
                </a:solidFill>
                <a:latin typeface="Arial"/>
                <a:cs typeface="Arial"/>
              </a:rPr>
              <a:t>Vad är nästa steg, rekommendationer för framtiden?</a:t>
            </a:r>
          </a:p>
        </p:txBody>
      </p: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091ABF1D-4751-2ADE-CDF5-845BADDFA6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38A27C-ED8A-5932-CB00-338ED6E278A5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92378593-2AE1-FFC2-6877-B4ECE8D0F2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795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Kriterier</a:t>
            </a:r>
            <a:endParaRPr kumimoji="0" lang="sv-SE" sz="3800" b="0" i="0" u="none" strike="noStrike" kern="1200" cap="none" spc="0" normalizeH="0" baseline="0" noProof="0" dirty="0">
              <a:ln>
                <a:noFill/>
              </a:ln>
              <a:solidFill>
                <a:srgbClr val="82B842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2496" y="1338487"/>
            <a:ext cx="8229600" cy="3608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82B842"/>
              </a:buClr>
              <a:buSzPct val="100000"/>
              <a:defRPr/>
            </a:pPr>
            <a:r>
              <a:rPr lang="sv-SE" sz="1600" dirty="0">
                <a:solidFill>
                  <a:srgbClr val="000000"/>
                </a:solidFill>
                <a:latin typeface="Arial"/>
                <a:cs typeface="Arial"/>
              </a:rPr>
              <a:t>Progress – Har de löst utmaningen? Om inte, hur nära kom de?</a:t>
            </a:r>
          </a:p>
          <a:p>
            <a:pPr>
              <a:lnSpc>
                <a:spcPct val="150000"/>
              </a:lnSpc>
              <a:buClr>
                <a:srgbClr val="82B842"/>
              </a:buClr>
              <a:buSzPct val="100000"/>
              <a:defRPr/>
            </a:pPr>
            <a:r>
              <a:rPr lang="sv-SE" sz="1600" dirty="0">
                <a:solidFill>
                  <a:srgbClr val="000000"/>
                </a:solidFill>
                <a:latin typeface="Arial"/>
                <a:cs typeface="Arial"/>
              </a:rPr>
              <a:t>Kvalitet – Hur väl löste de utmaningen?</a:t>
            </a:r>
          </a:p>
          <a:p>
            <a:pPr>
              <a:lnSpc>
                <a:spcPct val="150000"/>
              </a:lnSpc>
              <a:buClr>
                <a:srgbClr val="82B842"/>
              </a:buClr>
              <a:buSzPct val="100000"/>
              <a:defRPr/>
            </a:pPr>
            <a:r>
              <a:rPr lang="sv-SE" sz="1600" dirty="0">
                <a:solidFill>
                  <a:srgbClr val="000000"/>
                </a:solidFill>
                <a:latin typeface="Arial"/>
                <a:cs typeface="Arial"/>
              </a:rPr>
              <a:t>Demo – Var allt tydligt och genomtänkt?</a:t>
            </a:r>
          </a:p>
          <a:p>
            <a:pPr>
              <a:lnSpc>
                <a:spcPct val="150000"/>
              </a:lnSpc>
              <a:buClr>
                <a:srgbClr val="82B842"/>
              </a:buClr>
              <a:buSzPct val="100000"/>
              <a:defRPr/>
            </a:pPr>
            <a:r>
              <a:rPr lang="sv-SE" sz="1600" dirty="0">
                <a:solidFill>
                  <a:srgbClr val="000000"/>
                </a:solidFill>
                <a:latin typeface="Arial"/>
                <a:cs typeface="Arial"/>
              </a:rPr>
              <a:t>Nästa steg – Hade man tänkt till kring nästa steg?</a:t>
            </a:r>
          </a:p>
          <a:p>
            <a:pPr>
              <a:lnSpc>
                <a:spcPct val="150000"/>
              </a:lnSpc>
              <a:buClr>
                <a:srgbClr val="3EB1C8"/>
              </a:buClr>
              <a:buSzPct val="100000"/>
              <a:defRPr/>
            </a:pPr>
            <a:endParaRPr lang="sv-SE" sz="16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F0AE935F-9E98-F47D-317B-41CA2C8431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BF85B06-82B7-A851-5231-6D7955CB6A38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FB583624-2DCC-4378-92ED-66EE37F34D5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978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Vinnare</a:t>
            </a:r>
            <a:endParaRPr kumimoji="0" lang="sv-SE" sz="3800" b="0" i="0" u="none" strike="noStrike" kern="1200" cap="none" spc="0" normalizeH="0" baseline="0" noProof="0" dirty="0">
              <a:ln>
                <a:noFill/>
              </a:ln>
              <a:solidFill>
                <a:srgbClr val="82B842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2496" y="1338487"/>
            <a:ext cx="8229600" cy="3608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600" dirty="0">
                <a:solidFill>
                  <a:srgbClr val="000000"/>
                </a:solidFill>
                <a:latin typeface="Arial"/>
                <a:cs typeface="Arial"/>
              </a:rPr>
              <a:t>Vinnare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200" dirty="0" err="1">
                <a:solidFill>
                  <a:srgbClr val="000000"/>
                </a:solidFill>
                <a:latin typeface="Arial"/>
                <a:cs typeface="Arial"/>
              </a:rPr>
              <a:t>Addnode</a:t>
            </a: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 &amp; SSRS:s val (PL-gruppen &amp; SSRS)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sv-SE" sz="12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600" dirty="0">
                <a:solidFill>
                  <a:srgbClr val="000000"/>
                </a:solidFill>
                <a:latin typeface="Arial"/>
                <a:cs typeface="Arial"/>
              </a:rPr>
              <a:t>Urvalsmetod</a:t>
            </a:r>
          </a:p>
          <a:p>
            <a:pPr lvl="1">
              <a:buClr>
                <a:srgbClr val="82B842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v-SE" sz="1200" dirty="0" err="1">
                <a:solidFill>
                  <a:srgbClr val="000000"/>
                </a:solidFill>
                <a:latin typeface="Arial"/>
                <a:cs typeface="Arial"/>
              </a:rPr>
              <a:t>Addnode</a:t>
            </a:r>
            <a:r>
              <a:rPr lang="sv-SE" sz="1200" dirty="0">
                <a:solidFill>
                  <a:srgbClr val="000000"/>
                </a:solidFill>
                <a:latin typeface="Arial"/>
                <a:cs typeface="Arial"/>
              </a:rPr>
              <a:t> &amp; SSRS väljer själva</a:t>
            </a:r>
          </a:p>
          <a:p>
            <a:pPr lvl="1">
              <a:buClr>
                <a:srgbClr val="3EB1C8"/>
              </a:buClr>
              <a:buSzPct val="100000"/>
              <a:buFontTx/>
              <a:buChar char="-"/>
              <a:defRPr/>
            </a:pPr>
            <a:endParaRPr lang="sv-SE" sz="12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804FD5CA-0738-AC2E-D6A7-CBA4BAEA49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9F76E83-CF78-0681-96AC-5C6482A64743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F9B76446-5BF7-ACEE-90C3-DE053537FE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162844"/>
      </p:ext>
    </p:extLst>
  </p:cSld>
  <p:clrMapOvr>
    <a:masterClrMapping/>
  </p:clrMapOvr>
</p:sld>
</file>

<file path=ppt/theme/theme1.xml><?xml version="1.0" encoding="utf-8"?>
<a:theme xmlns:a="http://schemas.openxmlformats.org/drawingml/2006/main" name="5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JG bilder till corp ppt" id="{83D2B719-7C7F-4442-AF3E-E760CE9A6280}" vid="{7DCB45E0-C166-4611-B5BF-180AD05F1815}"/>
    </a:ext>
  </a:extLst>
</a:theme>
</file>

<file path=ppt/theme/theme2.xml><?xml version="1.0" encoding="utf-8"?>
<a:theme xmlns:a="http://schemas.openxmlformats.org/drawingml/2006/main" name="1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echniaTranscat PPT Template 16-9 -151007" id="{72E7BF01-9517-4C97-8BD3-38FA4C24F23B}" vid="{E3897FEE-C027-4082-AAF4-C9EDD09DE281}"/>
    </a:ext>
  </a:extLst>
</a:theme>
</file>

<file path=ppt/theme/theme3.xml><?xml version="1.0" encoding="utf-8"?>
<a:theme xmlns:a="http://schemas.openxmlformats.org/drawingml/2006/main" name="6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JG bilder till corp ppt" id="{83D2B719-7C7F-4442-AF3E-E760CE9A6280}" vid="{7DCB45E0-C166-4611-B5BF-180AD05F1815}"/>
    </a:ext>
  </a:extLst>
</a:theme>
</file>

<file path=ppt/theme/theme4.xml><?xml version="1.0" encoding="utf-8"?>
<a:theme xmlns:a="http://schemas.openxmlformats.org/drawingml/2006/main" name="1_Start Slide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aTranscat PPT Template 16-9 -151007" id="{72E7BF01-9517-4C97-8BD3-38FA4C24F23B}" vid="{3457DF65-972B-48A0-9698-5D0955BB98C5}"/>
    </a:ext>
  </a:extLst>
</a:theme>
</file>

<file path=ppt/theme/theme5.xml><?xml version="1.0" encoding="utf-8"?>
<a:theme xmlns:a="http://schemas.openxmlformats.org/drawingml/2006/main" name="7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JG bilder till corp ppt" id="{83D2B719-7C7F-4442-AF3E-E760CE9A6280}" vid="{7DCB45E0-C166-4611-B5BF-180AD05F1815}"/>
    </a:ext>
  </a:extLst>
</a:theme>
</file>

<file path=ppt/theme/theme6.xml><?xml version="1.0" encoding="utf-8"?>
<a:theme xmlns:a="http://schemas.openxmlformats.org/drawingml/2006/main" name="9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JG bilder till corp ppt" id="{83D2B719-7C7F-4442-AF3E-E760CE9A6280}" vid="{7DCB45E0-C166-4611-B5BF-180AD05F1815}"/>
    </a:ext>
  </a:extLst>
</a:theme>
</file>

<file path=ppt/theme/theme7.xml><?xml version="1.0" encoding="utf-8"?>
<a:theme xmlns:a="http://schemas.openxmlformats.org/drawingml/2006/main" name="10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JG bilder till corp ppt" id="{83D2B719-7C7F-4442-AF3E-E760CE9A6280}" vid="{7DCB45E0-C166-4611-B5BF-180AD05F1815}"/>
    </a:ext>
  </a:extLst>
</a:theme>
</file>

<file path=ppt/theme/theme8.xml><?xml version="1.0" encoding="utf-8"?>
<a:theme xmlns:a="http://schemas.openxmlformats.org/drawingml/2006/main" name="2_Start Slide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aTranscat PPT Template 16-9 -151007" id="{72E7BF01-9517-4C97-8BD3-38FA4C24F23B}" vid="{3457DF65-972B-48A0-9698-5D0955BB98C5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717043EB49AC5408AE2DF37B68DF1EF" ma:contentTypeVersion="2" ma:contentTypeDescription="Skapa ett nytt dokument." ma:contentTypeScope="" ma:versionID="2b89e836f1533e1b9a8efa9b0ea7372f">
  <xsd:schema xmlns:xsd="http://www.w3.org/2001/XMLSchema" xmlns:xs="http://www.w3.org/2001/XMLSchema" xmlns:p="http://schemas.microsoft.com/office/2006/metadata/properties" xmlns:ns2="2542c237-0a2a-46ab-bbf1-b0f5171b9697" targetNamespace="http://schemas.microsoft.com/office/2006/metadata/properties" ma:root="true" ma:fieldsID="4550bbcbcdc4f046f9af0dbaa33432b8" ns2:_="">
    <xsd:import namespace="2542c237-0a2a-46ab-bbf1-b0f5171b96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42c237-0a2a-46ab-bbf1-b0f5171b96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B737091-8210-4C06-B254-2256CB7ED6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E3C3D25-3147-425A-B7C9-5156613DD77C}">
  <ds:schemaRefs>
    <ds:schemaRef ds:uri="2542c237-0a2a-46ab-bbf1-b0f5171b969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186F8B8-4F78-4096-8B0E-77A0007C1833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2542c237-0a2a-46ab-bbf1-b0f5171b9697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1183</TotalTime>
  <Words>503</Words>
  <Application>Microsoft Office PowerPoint</Application>
  <PresentationFormat>Bildspel på skärmen (16:9)</PresentationFormat>
  <Paragraphs>87</Paragraphs>
  <Slides>7</Slides>
  <Notes>7</Notes>
  <HiddenSlides>0</HiddenSlides>
  <MMClips>0</MMClips>
  <ScaleCrop>false</ScaleCrop>
  <HeadingPairs>
    <vt:vector size="6" baseType="variant">
      <vt:variant>
        <vt:lpstr>Använt teckensnitt</vt:lpstr>
      </vt:variant>
      <vt:variant>
        <vt:i4>6</vt:i4>
      </vt:variant>
      <vt:variant>
        <vt:lpstr>Tema</vt:lpstr>
      </vt:variant>
      <vt:variant>
        <vt:i4>8</vt:i4>
      </vt:variant>
      <vt:variant>
        <vt:lpstr>Bildrubriker</vt:lpstr>
      </vt:variant>
      <vt:variant>
        <vt:i4>7</vt:i4>
      </vt:variant>
    </vt:vector>
  </HeadingPairs>
  <TitlesOfParts>
    <vt:vector size="21" baseType="lpstr">
      <vt:lpstr>Arial</vt:lpstr>
      <vt:lpstr>Calibri</vt:lpstr>
      <vt:lpstr>Gotham Bold</vt:lpstr>
      <vt:lpstr>Gotham Book</vt:lpstr>
      <vt:lpstr>Gotham Light</vt:lpstr>
      <vt:lpstr>Gotham Medium</vt:lpstr>
      <vt:lpstr>5_Content Layout</vt:lpstr>
      <vt:lpstr>1_Content Layout</vt:lpstr>
      <vt:lpstr>6_Content Layout</vt:lpstr>
      <vt:lpstr>1_Start Slide</vt:lpstr>
      <vt:lpstr>7_Content Layout</vt:lpstr>
      <vt:lpstr>9_Content Layout</vt:lpstr>
      <vt:lpstr>10_Content Layout</vt:lpstr>
      <vt:lpstr>2_Start Slide</vt:lpstr>
      <vt:lpstr> </vt:lpstr>
      <vt:lpstr> </vt:lpstr>
      <vt:lpstr> </vt:lpstr>
      <vt:lpstr> </vt:lpstr>
      <vt:lpstr> </vt:lpstr>
      <vt:lpstr> </vt:lpstr>
      <vt:lpstr> 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Robert</dc:creator>
  <cp:lastModifiedBy>Andreas Hedin</cp:lastModifiedBy>
  <cp:revision>126</cp:revision>
  <cp:lastPrinted>2018-06-19T13:06:33Z</cp:lastPrinted>
  <dcterms:created xsi:type="dcterms:W3CDTF">2014-06-28T12:15:16Z</dcterms:created>
  <dcterms:modified xsi:type="dcterms:W3CDTF">2022-08-23T15:11:50Z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0x0101008717043EB49AC5408AE2DF37B68DF1EF</vt:lpwstr>
  </property>
</Properties>
</file>

<file path=docProps/thumbnail.jpeg>
</file>